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slideLayouts/slideLayout14.xml" ContentType="application/vnd.openxmlformats-officedocument.presentationml.slideLayout+xml"/>
  <Override PartName="/ppt/theme/theme9.xml" ContentType="application/vnd.openxmlformats-officedocument.theme+xml"/>
  <Override PartName="/ppt/slideLayouts/slideLayout15.xml" ContentType="application/vnd.openxmlformats-officedocument.presentationml.slideLayout+xml"/>
  <Override PartName="/ppt/theme/theme10.xml" ContentType="application/vnd.openxmlformats-officedocument.theme+xml"/>
  <Override PartName="/ppt/slideLayouts/slideLayout16.xml" ContentType="application/vnd.openxmlformats-officedocument.presentationml.slideLayout+xml"/>
  <Override PartName="/ppt/theme/theme11.xml" ContentType="application/vnd.openxmlformats-officedocument.theme+xml"/>
  <Override PartName="/ppt/slideLayouts/slideLayout1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4" r:id="rId5"/>
    <p:sldMasterId id="2147483656" r:id="rId6"/>
    <p:sldMasterId id="2147483652" r:id="rId7"/>
    <p:sldMasterId id="2147483650" r:id="rId8"/>
    <p:sldMasterId id="2147483658" r:id="rId9"/>
    <p:sldMasterId id="2147483660" r:id="rId10"/>
    <p:sldMasterId id="2147483664" r:id="rId11"/>
    <p:sldMasterId id="2147483666" r:id="rId12"/>
    <p:sldMasterId id="2147483668" r:id="rId13"/>
    <p:sldMasterId id="2147483670" r:id="rId14"/>
    <p:sldMasterId id="2147483675" r:id="rId15"/>
  </p:sldMasterIdLst>
  <p:notesMasterIdLst>
    <p:notesMasterId r:id="rId18"/>
  </p:notesMasterIdLst>
  <p:sldIdLst>
    <p:sldId id="256" r:id="rId16"/>
    <p:sldId id="2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C3E0"/>
    <a:srgbClr val="FF7500"/>
    <a:srgbClr val="C1C1C1"/>
    <a:srgbClr val="FF7E79"/>
    <a:srgbClr val="FF8AD8"/>
    <a:srgbClr val="FF2F92"/>
    <a:srgbClr val="7A81FF"/>
    <a:srgbClr val="0EDFBC"/>
    <a:srgbClr val="707070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0A45B6-3866-CA4C-924F-9F14E6C0FDE5}" v="2" dt="2024-08-19T09:58:26.8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21"/>
    <p:restoredTop sz="96675"/>
  </p:normalViewPr>
  <p:slideViewPr>
    <p:cSldViewPr snapToGrid="0" snapToObjects="1">
      <p:cViewPr varScale="1">
        <p:scale>
          <a:sx n="208" d="100"/>
          <a:sy n="208" d="100"/>
        </p:scale>
        <p:origin x="19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89187-DDBC-3343-B96C-1726E8A4DBD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0B777-A902-FF48-ACA9-4EF566B20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1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 slide">
    <p:bg>
      <p:bgPr>
        <a:gradFill flip="none" rotWithShape="1">
          <a:gsLst>
            <a:gs pos="3000">
              <a:schemeClr val="accent1">
                <a:lumMod val="5000"/>
                <a:lumOff val="95000"/>
                <a:alpha val="16000"/>
              </a:schemeClr>
            </a:gs>
            <a:gs pos="99000">
              <a:srgbClr val="4EC3E0">
                <a:alpha val="20598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19C1A-54A9-E6CC-956D-2466D50B65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714858"/>
            <a:ext cx="9144000" cy="1004611"/>
          </a:xfrm>
        </p:spPr>
        <p:txBody>
          <a:bodyPr anchor="b">
            <a:normAutofit/>
          </a:bodyPr>
          <a:lstStyle>
            <a:lvl1pPr algn="l">
              <a:defRPr sz="6000">
                <a:latin typeface="+mn-lt"/>
              </a:defRPr>
            </a:lvl1pPr>
          </a:lstStyle>
          <a:p>
            <a:r>
              <a:rPr lang="en-GB" dirty="0"/>
              <a:t>Lexonik presentation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C6567-F118-F64A-D42A-C77E31A336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2810" y="2170804"/>
            <a:ext cx="8499389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Presentation subtitle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1A05F2-BD1D-2F9B-0F4E-C28610F89F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613" y="6632027"/>
            <a:ext cx="1437174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slide 3">
    <p:bg>
      <p:bgPr>
        <a:gradFill flip="none" rotWithShape="1">
          <a:gsLst>
            <a:gs pos="3000">
              <a:schemeClr val="accent1">
                <a:lumMod val="5000"/>
                <a:lumOff val="95000"/>
                <a:alpha val="16000"/>
              </a:schemeClr>
            </a:gs>
            <a:gs pos="99000">
              <a:srgbClr val="4EC3E0">
                <a:alpha val="20598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19C1A-54A9-E6CC-956D-2466D50B65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714858"/>
            <a:ext cx="9144000" cy="1004611"/>
          </a:xfrm>
        </p:spPr>
        <p:txBody>
          <a:bodyPr anchor="b">
            <a:normAutofit/>
          </a:bodyPr>
          <a:lstStyle>
            <a:lvl1pPr algn="l">
              <a:defRPr sz="4400">
                <a:latin typeface="+mn-lt"/>
              </a:defRPr>
            </a:lvl1pPr>
          </a:lstStyle>
          <a:p>
            <a:r>
              <a:rPr lang="en-GB" dirty="0"/>
              <a:t>Lexonik content slide 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C6567-F118-F64A-D42A-C77E31A336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2810" y="2170804"/>
            <a:ext cx="849938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Use for content of presentation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0FAE9B-41B2-49E5-7D94-99532ACBF1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613" y="6632027"/>
            <a:ext cx="1437174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3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slide 3">
    <p:bg>
      <p:bgPr>
        <a:gradFill flip="none" rotWithShape="1">
          <a:gsLst>
            <a:gs pos="3000">
              <a:schemeClr val="accent1">
                <a:lumMod val="5000"/>
                <a:lumOff val="95000"/>
                <a:alpha val="16000"/>
              </a:schemeClr>
            </a:gs>
            <a:gs pos="99000">
              <a:srgbClr val="4EC3E0">
                <a:alpha val="20598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19C1A-54A9-E6CC-956D-2466D50B65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714858"/>
            <a:ext cx="9144000" cy="1004611"/>
          </a:xfrm>
        </p:spPr>
        <p:txBody>
          <a:bodyPr anchor="b">
            <a:normAutofit/>
          </a:bodyPr>
          <a:lstStyle>
            <a:lvl1pPr algn="l">
              <a:defRPr sz="4400">
                <a:latin typeface="+mn-lt"/>
              </a:defRPr>
            </a:lvl1pPr>
          </a:lstStyle>
          <a:p>
            <a:r>
              <a:rPr lang="en-GB" dirty="0"/>
              <a:t>Lexonik content slide 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C6567-F118-F64A-D42A-C77E31A336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2810" y="2170804"/>
            <a:ext cx="849938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Use for content of presentation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83113E-CCE5-7AC4-2883-ED20C5C45F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613" y="6632027"/>
            <a:ext cx="1437174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14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slide 3">
    <p:bg>
      <p:bgPr>
        <a:gradFill flip="none" rotWithShape="1">
          <a:gsLst>
            <a:gs pos="3000">
              <a:schemeClr val="accent1">
                <a:lumMod val="5000"/>
                <a:lumOff val="95000"/>
                <a:alpha val="16000"/>
              </a:schemeClr>
            </a:gs>
            <a:gs pos="99000">
              <a:srgbClr val="4EC3E0">
                <a:alpha val="20598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19C1A-54A9-E6CC-956D-2466D50B65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714858"/>
            <a:ext cx="9144000" cy="1004611"/>
          </a:xfrm>
        </p:spPr>
        <p:txBody>
          <a:bodyPr anchor="b">
            <a:normAutofit/>
          </a:bodyPr>
          <a:lstStyle>
            <a:lvl1pPr algn="l">
              <a:defRPr sz="4400">
                <a:latin typeface="+mn-lt"/>
              </a:defRPr>
            </a:lvl1pPr>
          </a:lstStyle>
          <a:p>
            <a:r>
              <a:rPr lang="en-GB" dirty="0"/>
              <a:t>Lexonik content slide 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C6567-F118-F64A-D42A-C77E31A336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2810" y="2170804"/>
            <a:ext cx="849938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Use for content of presentation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027DAF-2F3A-44E6-85CA-571314C1CC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613" y="6632027"/>
            <a:ext cx="1437174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78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1A35C7-BEEF-6E8B-AC86-2AD3E3D8F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CDDD-6990-D24D-8B36-1EB10862266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824CF4-FC24-5057-6175-F2141642D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5990D-3147-FBAB-5AF4-BBB00E89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C321-E6CF-0B41-BE29-6BC1F394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26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slide 3">
    <p:bg>
      <p:bgPr>
        <a:gradFill flip="none" rotWithShape="1">
          <a:gsLst>
            <a:gs pos="3000">
              <a:schemeClr val="accent1">
                <a:lumMod val="5000"/>
                <a:lumOff val="95000"/>
                <a:alpha val="16000"/>
              </a:schemeClr>
            </a:gs>
            <a:gs pos="99000">
              <a:srgbClr val="4EC3E0">
                <a:alpha val="20598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19C1A-54A9-E6CC-956D-2466D50B65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714858"/>
            <a:ext cx="9144000" cy="1004611"/>
          </a:xfrm>
        </p:spPr>
        <p:txBody>
          <a:bodyPr anchor="b">
            <a:normAutofit/>
          </a:bodyPr>
          <a:lstStyle>
            <a:lvl1pPr algn="l">
              <a:defRPr sz="4400">
                <a:latin typeface="+mn-lt"/>
              </a:defRPr>
            </a:lvl1pPr>
          </a:lstStyle>
          <a:p>
            <a:r>
              <a:rPr lang="en-GB" dirty="0"/>
              <a:t>Lexonik content slide 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C6567-F118-F64A-D42A-C77E31A336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2810" y="2170804"/>
            <a:ext cx="849938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Use for content of presentation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48E328-93DD-09AE-9996-0BAE59334C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613" y="6632027"/>
            <a:ext cx="1437174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62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slide 3">
    <p:bg>
      <p:bgPr>
        <a:gradFill flip="none" rotWithShape="1">
          <a:gsLst>
            <a:gs pos="3000">
              <a:schemeClr val="accent1">
                <a:lumMod val="5000"/>
                <a:lumOff val="95000"/>
                <a:alpha val="16000"/>
              </a:schemeClr>
            </a:gs>
            <a:gs pos="99000">
              <a:srgbClr val="4EC3E0">
                <a:alpha val="20598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19C1A-54A9-E6CC-956D-2466D50B65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714858"/>
            <a:ext cx="9144000" cy="1004611"/>
          </a:xfrm>
        </p:spPr>
        <p:txBody>
          <a:bodyPr anchor="b">
            <a:normAutofit/>
          </a:bodyPr>
          <a:lstStyle>
            <a:lvl1pPr algn="l">
              <a:defRPr sz="4400">
                <a:latin typeface="+mn-lt"/>
              </a:defRPr>
            </a:lvl1pPr>
          </a:lstStyle>
          <a:p>
            <a:r>
              <a:rPr lang="en-GB" dirty="0"/>
              <a:t>Lexonik content slide 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C6567-F118-F64A-D42A-C77E31A336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2810" y="2170804"/>
            <a:ext cx="849938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Use for content of presentation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A34B5F-6B14-3F1B-82DD-4627071826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613" y="6632027"/>
            <a:ext cx="1437174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89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slide 3">
    <p:bg>
      <p:bgPr>
        <a:gradFill flip="none" rotWithShape="1">
          <a:gsLst>
            <a:gs pos="3000">
              <a:schemeClr val="accent1">
                <a:lumMod val="5000"/>
                <a:lumOff val="95000"/>
                <a:alpha val="16000"/>
              </a:schemeClr>
            </a:gs>
            <a:gs pos="99000">
              <a:srgbClr val="4EC3E0">
                <a:alpha val="20598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19C1A-54A9-E6CC-956D-2466D50B65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714858"/>
            <a:ext cx="9144000" cy="1004611"/>
          </a:xfrm>
        </p:spPr>
        <p:txBody>
          <a:bodyPr anchor="b">
            <a:normAutofit/>
          </a:bodyPr>
          <a:lstStyle>
            <a:lvl1pPr algn="l">
              <a:defRPr sz="4400">
                <a:latin typeface="+mn-lt"/>
              </a:defRPr>
            </a:lvl1pPr>
          </a:lstStyle>
          <a:p>
            <a:r>
              <a:rPr lang="en-GB" dirty="0"/>
              <a:t>Lexonik content slide 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C6567-F118-F64A-D42A-C77E31A336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2810" y="2170804"/>
            <a:ext cx="849938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Use for content of presentation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C10360-23B4-76E7-364B-1B992C8B18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269" y="6705599"/>
            <a:ext cx="1437174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41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slide 3">
    <p:bg>
      <p:bgPr>
        <a:gradFill flip="none" rotWithShape="1">
          <a:gsLst>
            <a:gs pos="3000">
              <a:schemeClr val="accent1">
                <a:lumMod val="5000"/>
                <a:lumOff val="95000"/>
                <a:alpha val="16000"/>
              </a:schemeClr>
            </a:gs>
            <a:gs pos="99000">
              <a:srgbClr val="4EC3E0">
                <a:alpha val="20598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19C1A-54A9-E6CC-956D-2466D50B65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714858"/>
            <a:ext cx="9144000" cy="1004611"/>
          </a:xfrm>
        </p:spPr>
        <p:txBody>
          <a:bodyPr anchor="b">
            <a:normAutofit/>
          </a:bodyPr>
          <a:lstStyle>
            <a:lvl1pPr algn="l">
              <a:defRPr sz="4400">
                <a:latin typeface="+mn-lt"/>
              </a:defRPr>
            </a:lvl1pPr>
          </a:lstStyle>
          <a:p>
            <a:r>
              <a:rPr lang="en-GB" dirty="0"/>
              <a:t>Lexonik content slide 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C6567-F118-F64A-D42A-C77E31A336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2810" y="2170804"/>
            <a:ext cx="849938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Use for content of presentation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C10360-23B4-76E7-364B-1B992C8B18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269" y="6705599"/>
            <a:ext cx="1437174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9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ccent slide 1">
    <p:bg>
      <p:bgPr>
        <a:solidFill>
          <a:srgbClr val="4EC3E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19C1A-54A9-E6CC-956D-2466D50B65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714858"/>
            <a:ext cx="9144000" cy="1004611"/>
          </a:xfrm>
        </p:spPr>
        <p:txBody>
          <a:bodyPr anchor="b">
            <a:normAutofit/>
          </a:bodyPr>
          <a:lstStyle>
            <a:lvl1pPr algn="l">
              <a:defRPr sz="4400" b="0">
                <a:latin typeface="+mn-lt"/>
              </a:defRPr>
            </a:lvl1pPr>
          </a:lstStyle>
          <a:p>
            <a:r>
              <a:rPr lang="en-GB" dirty="0"/>
              <a:t>Lexonik accent slide 1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C6567-F118-F64A-D42A-C77E31A336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2810" y="2170804"/>
            <a:ext cx="8499389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Use to move onto new topic 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Highlight a key message</a:t>
            </a: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C7C7C379-FC3C-1B30-C2A9-8DC5DAD77A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982200" y="207370"/>
            <a:ext cx="2209800" cy="14221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3858B6-CFA4-43F9-32FE-E73AECCD6C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613" y="6632027"/>
            <a:ext cx="1437174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7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xonik accent slide 2">
    <p:bg>
      <p:bgPr>
        <a:solidFill>
          <a:srgbClr val="0EDFBC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19C1A-54A9-E6CC-956D-2466D50B65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714858"/>
            <a:ext cx="9144000" cy="1004611"/>
          </a:xfrm>
        </p:spPr>
        <p:txBody>
          <a:bodyPr anchor="b">
            <a:normAutofit/>
          </a:bodyPr>
          <a:lstStyle>
            <a:lvl1pPr algn="l">
              <a:defRPr sz="4400">
                <a:latin typeface="+mn-lt"/>
              </a:defRPr>
            </a:lvl1pPr>
          </a:lstStyle>
          <a:p>
            <a:r>
              <a:rPr lang="en-GB" dirty="0"/>
              <a:t>Lexonik accent slide 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C6567-F118-F64A-D42A-C77E31A336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2810" y="2170804"/>
            <a:ext cx="8499389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Use to move onto new topic 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Highlight a key message</a:t>
            </a: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C7C7C379-FC3C-1B30-C2A9-8DC5DAD77A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982200" y="207370"/>
            <a:ext cx="2209800" cy="14221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38AB0C-252D-1E66-8B88-F776263FC4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613" y="6632027"/>
            <a:ext cx="1437174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8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slide 1">
    <p:bg>
      <p:bgPr>
        <a:gradFill flip="none" rotWithShape="1">
          <a:gsLst>
            <a:gs pos="3000">
              <a:schemeClr val="accent1">
                <a:lumMod val="5000"/>
                <a:lumOff val="95000"/>
                <a:alpha val="16000"/>
              </a:schemeClr>
            </a:gs>
            <a:gs pos="99000">
              <a:srgbClr val="4EC3E0">
                <a:alpha val="20598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19C1A-54A9-E6CC-956D-2466D50B65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714858"/>
            <a:ext cx="9144000" cy="1004611"/>
          </a:xfrm>
        </p:spPr>
        <p:txBody>
          <a:bodyPr anchor="b">
            <a:normAutofit/>
          </a:bodyPr>
          <a:lstStyle>
            <a:lvl1pPr algn="l">
              <a:defRPr sz="4400">
                <a:latin typeface="+mn-lt"/>
              </a:defRPr>
            </a:lvl1pPr>
          </a:lstStyle>
          <a:p>
            <a:r>
              <a:rPr lang="en-GB" dirty="0"/>
              <a:t>Lexonik content slide 1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C6567-F118-F64A-D42A-C77E31A336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2810" y="2170804"/>
            <a:ext cx="849938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Use for content of presentation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7CF9A9-2D96-009E-6AC9-74F646E06A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613" y="6632027"/>
            <a:ext cx="1437174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4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oogle Shape;18;p3"/>
          <p:cNvCxnSpPr/>
          <p:nvPr/>
        </p:nvCxnSpPr>
        <p:spPr>
          <a:xfrm>
            <a:off x="3866399" y="489800"/>
            <a:ext cx="8325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866400" y="767933"/>
            <a:ext cx="81960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None/>
              <a:defRPr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3866401" y="1931800"/>
            <a:ext cx="7776000" cy="4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●"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○"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■"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○"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■"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○"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Arial"/>
              <a:buChar char="■"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2" name="Google Shape;22;p3" descr="Lexonik_Logo_FullColour_RGB@2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7634" y="303551"/>
            <a:ext cx="1682300" cy="885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921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slide 2">
    <p:bg>
      <p:bgPr>
        <a:gradFill flip="none" rotWithShape="1">
          <a:gsLst>
            <a:gs pos="3000">
              <a:schemeClr val="accent1">
                <a:lumMod val="5000"/>
                <a:lumOff val="95000"/>
                <a:alpha val="16000"/>
              </a:schemeClr>
            </a:gs>
            <a:gs pos="99000">
              <a:srgbClr val="4EC3E0">
                <a:alpha val="20598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19C1A-54A9-E6CC-956D-2466D50B65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714858"/>
            <a:ext cx="9144000" cy="1004611"/>
          </a:xfrm>
        </p:spPr>
        <p:txBody>
          <a:bodyPr anchor="b">
            <a:normAutofit/>
          </a:bodyPr>
          <a:lstStyle>
            <a:lvl1pPr algn="l">
              <a:defRPr sz="4400">
                <a:latin typeface="+mn-lt"/>
              </a:defRPr>
            </a:lvl1pPr>
          </a:lstStyle>
          <a:p>
            <a:r>
              <a:rPr lang="en-GB" dirty="0"/>
              <a:t>Lexonik content slide 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C6567-F118-F64A-D42A-C77E31A336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2810" y="2170804"/>
            <a:ext cx="849938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Use for content of presentation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BC5C19-2C15-B0E8-F054-D2331BEDAE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613" y="6632027"/>
            <a:ext cx="1437174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2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oogle Shape;18;p3"/>
          <p:cNvCxnSpPr/>
          <p:nvPr/>
        </p:nvCxnSpPr>
        <p:spPr>
          <a:xfrm>
            <a:off x="1129600" y="6320000"/>
            <a:ext cx="1106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129600" y="2409100"/>
            <a:ext cx="10474800" cy="20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6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21" name="Google Shape;21;p3"/>
          <p:cNvGrpSpPr/>
          <p:nvPr/>
        </p:nvGrpSpPr>
        <p:grpSpPr>
          <a:xfrm>
            <a:off x="10262000" y="945834"/>
            <a:ext cx="1930000" cy="694967"/>
            <a:chOff x="7696200" y="373975"/>
            <a:chExt cx="1447500" cy="521225"/>
          </a:xfrm>
        </p:grpSpPr>
        <p:cxnSp>
          <p:nvCxnSpPr>
            <p:cNvPr id="22" name="Google Shape;22;p3"/>
            <p:cNvCxnSpPr/>
            <p:nvPr/>
          </p:nvCxnSpPr>
          <p:spPr>
            <a:xfrm>
              <a:off x="7696200" y="373975"/>
              <a:ext cx="1447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23" name="Google Shape;23;p3" descr="Lexonik_Strapline_White_RGB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00600" y="560525"/>
              <a:ext cx="1232750" cy="3346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" name="Google Shape;24;p3" descr="Lexonik_Logo_White_RGB@2x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633" y="330400"/>
            <a:ext cx="1580168" cy="831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2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4"/>
          <p:cNvCxnSpPr/>
          <p:nvPr/>
        </p:nvCxnSpPr>
        <p:spPr>
          <a:xfrm>
            <a:off x="3866399" y="489800"/>
            <a:ext cx="8325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866400" y="767933"/>
            <a:ext cx="81960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None/>
              <a:defRPr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866401" y="1931800"/>
            <a:ext cx="77760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●"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○"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■"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○"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■"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○"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Arial"/>
              <a:buChar char="■"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30" name="Google Shape;30;p4" descr="Lexonik_Logo_FullColour_RGB@2x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7634" y="303551"/>
            <a:ext cx="1682300" cy="885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51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37637" y="945821"/>
            <a:ext cx="8325600" cy="51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6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50" name="Google Shape;50;p8" descr="Lexonik_Logo_White_RGB@2x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7633" y="330400"/>
            <a:ext cx="1580168" cy="8313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oogle Shape;51;p8"/>
          <p:cNvGrpSpPr/>
          <p:nvPr/>
        </p:nvGrpSpPr>
        <p:grpSpPr>
          <a:xfrm>
            <a:off x="10262000" y="945834"/>
            <a:ext cx="1930000" cy="694967"/>
            <a:chOff x="7696200" y="373975"/>
            <a:chExt cx="1447500" cy="521225"/>
          </a:xfrm>
        </p:grpSpPr>
        <p:cxnSp>
          <p:nvCxnSpPr>
            <p:cNvPr id="52" name="Google Shape;52;p8"/>
            <p:cNvCxnSpPr/>
            <p:nvPr/>
          </p:nvCxnSpPr>
          <p:spPr>
            <a:xfrm>
              <a:off x="7696200" y="373975"/>
              <a:ext cx="1447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53" name="Google Shape;53;p8" descr="Lexonik_Strapline_White_RGB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00600" y="560525"/>
              <a:ext cx="1232750" cy="3346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2421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78412EAC-3937-B100-C33F-60582941F6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250000"/>
            <a:ext cx="680739" cy="460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528E71-7FF5-CBBD-FAC2-91D0D532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Lexonik presentation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00058-57B9-A8DE-93DE-8965223FD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9972" y="1825625"/>
            <a:ext cx="100038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Presentation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40B9D-E8B6-8CCF-42D1-3C0AEDE9C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©Copyright Sound Training 2011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D820E-0E93-CF38-4CBE-42C1DDC909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5AE44-8163-B8B9-F145-3D9262E28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01921-2574-F444-8F70-665D8F22516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53CAA5B1-D967-85E3-A970-C2CA5C8E41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79833" y="5306174"/>
            <a:ext cx="2637183" cy="137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9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0EDFBC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528E71-7FF5-CBBD-FAC2-91D0D532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Lexonik presentation content slide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00058-57B9-A8DE-93DE-8965223FD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GB" dirty="0"/>
              <a:t>Use for content of presentation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40B9D-E8B6-8CCF-42D1-3C0AEDE9C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©Copyright Sound Training 2011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B2CACDEB-966F-80D8-D437-E9921F94B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55675"/>
          <a:stretch/>
        </p:blipFill>
        <p:spPr>
          <a:xfrm>
            <a:off x="7010400" y="6171223"/>
            <a:ext cx="5181600" cy="686777"/>
          </a:xfrm>
          <a:prstGeom prst="rect">
            <a:avLst/>
          </a:prstGeom>
        </p:spPr>
      </p:pic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7196D7EA-8D8B-9094-B170-0564D44A1E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80177" y="232718"/>
            <a:ext cx="2711823" cy="91187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6C31BB2-0489-0784-8046-8FEA60AA3C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0" y="4228620"/>
            <a:ext cx="864918" cy="270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6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DFB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528E71-7FF5-CBBD-FAC2-91D0D532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Lexonik presentation content slide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00058-57B9-A8DE-93DE-8965223FD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GB" dirty="0"/>
              <a:t>Use for content of presentation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40B9D-E8B6-8CCF-42D1-3C0AEDE9C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©Copyright Sound Training 2011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B2CACDEB-966F-80D8-D437-E9921F94B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55675"/>
          <a:stretch/>
        </p:blipFill>
        <p:spPr>
          <a:xfrm>
            <a:off x="7010400" y="6171223"/>
            <a:ext cx="5181600" cy="686777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7EF3C8-4F8C-3815-1428-A987FD1984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-502024" y="5942853"/>
            <a:ext cx="1791141" cy="1192117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2506B9A-6540-F36C-54FA-8F2D669568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10747837" y="-109534"/>
            <a:ext cx="1444163" cy="9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5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DFB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528E71-7FF5-CBBD-FAC2-91D0D532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Lexonik presentation content slide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00058-57B9-A8DE-93DE-8965223FD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GB" dirty="0"/>
              <a:t>Use for content of presentation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40B9D-E8B6-8CCF-42D1-3C0AEDE9C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©Copyright Sound Training 2011</a:t>
            </a:r>
          </a:p>
        </p:txBody>
      </p:sp>
    </p:spTree>
    <p:extLst>
      <p:ext uri="{BB962C8B-B14F-4D97-AF65-F5344CB8AC3E}">
        <p14:creationId xmlns:p14="http://schemas.microsoft.com/office/powerpoint/2010/main" val="377695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DFB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EC3E0">
            <a:alpha val="794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528E71-7FF5-CBBD-FAC2-91D0D532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Lexonik presentation accent slide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00058-57B9-A8DE-93DE-8965223FD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Use to move onto new topic 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Highlight a key message</a:t>
            </a: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06698D95-F786-0415-8F77-605F466F4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lum bright="70000" contrast="-70000"/>
          </a:blip>
          <a:srcRect b="55675"/>
          <a:stretch/>
        </p:blipFill>
        <p:spPr>
          <a:xfrm>
            <a:off x="7010400" y="6171223"/>
            <a:ext cx="5181600" cy="686777"/>
          </a:xfrm>
          <a:prstGeom prst="rect">
            <a:avLst/>
          </a:prstGeom>
        </p:spPr>
      </p:pic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914F2F19-A65B-4208-17FE-91F3DE7CC8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9982200" y="207370"/>
            <a:ext cx="2209800" cy="1422148"/>
          </a:xfrm>
          <a:prstGeom prst="rect">
            <a:avLst/>
          </a:prstGeom>
        </p:spPr>
      </p:pic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F7F11B47-494E-9C47-6825-2C554B8F28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 flipH="1">
            <a:off x="0" y="5817871"/>
            <a:ext cx="2456469" cy="82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6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DFBC">
            <a:alpha val="794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528E71-7FF5-CBBD-FAC2-91D0D532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Lexonik presentation accent slide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00058-57B9-A8DE-93DE-8965223FD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Use to move onto new topic 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Highlight a key message</a:t>
            </a: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06698D95-F786-0415-8F77-605F466F4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lum bright="70000" contrast="-70000"/>
          </a:blip>
          <a:srcRect b="55675"/>
          <a:stretch/>
        </p:blipFill>
        <p:spPr>
          <a:xfrm>
            <a:off x="7010400" y="6171223"/>
            <a:ext cx="5181600" cy="686777"/>
          </a:xfrm>
          <a:prstGeom prst="rect">
            <a:avLst/>
          </a:prstGeom>
        </p:spPr>
      </p:pic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914F2F19-A65B-4208-17FE-91F3DE7CC8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9982200" y="207370"/>
            <a:ext cx="2209800" cy="1422148"/>
          </a:xfrm>
          <a:prstGeom prst="rect">
            <a:avLst/>
          </a:prstGeom>
        </p:spPr>
      </p:pic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B3F5C70D-5F6D-380B-E3D2-3C3F24BBA8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 flipH="1">
            <a:off x="0" y="5817871"/>
            <a:ext cx="2456469" cy="82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78412EAC-3937-B100-C33F-60582941F6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250000"/>
            <a:ext cx="680739" cy="460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528E71-7FF5-CBBD-FAC2-91D0D532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Lexonik presentation content slide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00058-57B9-A8DE-93DE-8965223FD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GB" dirty="0"/>
              <a:t>Use for content of presentation</a:t>
            </a:r>
            <a:endParaRPr lang="en-US" dirty="0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605EE07A-257C-0302-595A-7A58EC410F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55675"/>
          <a:stretch/>
        </p:blipFill>
        <p:spPr>
          <a:xfrm>
            <a:off x="7010400" y="6171223"/>
            <a:ext cx="5181600" cy="68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4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DFB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ED11ECC-A53A-E07D-818F-65C476F4CB6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951949" y="-68262"/>
            <a:ext cx="2240051" cy="3429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528E71-7FF5-CBBD-FAC2-91D0D532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Lexonik presentation content slide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00058-57B9-A8DE-93DE-8965223FD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GB" dirty="0"/>
              <a:t>Use for content of presentation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40B9D-E8B6-8CCF-42D1-3C0AEDE9C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©Copyright Sound Training 2011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B2CACDEB-966F-80D8-D437-E9921F94B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b="55675"/>
          <a:stretch/>
        </p:blipFill>
        <p:spPr>
          <a:xfrm>
            <a:off x="7010400" y="6171223"/>
            <a:ext cx="5181600" cy="68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7" r:id="rId2"/>
    <p:sldLayoutId id="2147483678" r:id="rId3"/>
    <p:sldLayoutId id="214748367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DFB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DAE0F7-0068-F2D9-578E-D7E4384ABC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4120" y="3509920"/>
            <a:ext cx="1911673" cy="349696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528E71-7FF5-CBBD-FAC2-91D0D532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Lexonik presentation content slide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00058-57B9-A8DE-93DE-8965223FD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GB" dirty="0"/>
              <a:t>Use for content of presentation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40B9D-E8B6-8CCF-42D1-3C0AEDE9C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©Copyright Sound Training 2011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B2CACDEB-966F-80D8-D437-E9921F94B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55675"/>
          <a:stretch/>
        </p:blipFill>
        <p:spPr>
          <a:xfrm>
            <a:off x="7010400" y="6171223"/>
            <a:ext cx="5181600" cy="68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6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DFB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528E71-7FF5-CBBD-FAC2-91D0D532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Lexonik presentation content slide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00058-57B9-A8DE-93DE-8965223FD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GB" dirty="0"/>
              <a:t>Use for content of presentation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40B9D-E8B6-8CCF-42D1-3C0AEDE9C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©Copyright Sound Training 2011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B2CACDEB-966F-80D8-D437-E9921F94B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55675"/>
          <a:stretch/>
        </p:blipFill>
        <p:spPr>
          <a:xfrm>
            <a:off x="7010400" y="6171223"/>
            <a:ext cx="5181600" cy="686777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FADE567-9380-E565-AB48-17F62BA3BC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11511261" y="0"/>
            <a:ext cx="680739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7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DFB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528E71-7FF5-CBBD-FAC2-91D0D532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Lexonik presentation content slide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00058-57B9-A8DE-93DE-8965223FD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GB" dirty="0"/>
              <a:t>Use for content of presentation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40B9D-E8B6-8CCF-42D1-3C0AEDE9C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©Copyright Sound Training 2011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B2CACDEB-966F-80D8-D437-E9921F94B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55675"/>
          <a:stretch/>
        </p:blipFill>
        <p:spPr>
          <a:xfrm>
            <a:off x="7010400" y="6171223"/>
            <a:ext cx="5181600" cy="686777"/>
          </a:xfrm>
          <a:prstGeom prst="rect">
            <a:avLst/>
          </a:prstGeom>
        </p:spPr>
      </p:pic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7196D7EA-8D8B-9094-B170-0564D44A1EF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80177" y="232718"/>
            <a:ext cx="2711823" cy="91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5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DFB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528E71-7FF5-CBBD-FAC2-91D0D532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Lexonik presentation content slide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00058-57B9-A8DE-93DE-8965223FD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GB" dirty="0"/>
              <a:t>Use for content of presentation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40B9D-E8B6-8CCF-42D1-3C0AEDE9C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©Copyright Sound Training 2011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B2CACDEB-966F-80D8-D437-E9921F94B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55675"/>
          <a:stretch/>
        </p:blipFill>
        <p:spPr>
          <a:xfrm>
            <a:off x="7010400" y="6171223"/>
            <a:ext cx="5181600" cy="686777"/>
          </a:xfrm>
          <a:prstGeom prst="rect">
            <a:avLst/>
          </a:prstGeom>
        </p:spPr>
      </p:pic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7196D7EA-8D8B-9094-B170-0564D44A1E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80177" y="232718"/>
            <a:ext cx="2711823" cy="911870"/>
          </a:xfrm>
          <a:prstGeom prst="rect">
            <a:avLst/>
          </a:prstGeom>
        </p:spPr>
      </p:pic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507B7B1-D117-E890-8996-9C80DFF602E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0" y="5214709"/>
            <a:ext cx="2341282" cy="150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8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DFB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FFAD2-CB87-39B8-A9EB-7D6D38181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220" y="1475837"/>
            <a:ext cx="9858602" cy="1004611"/>
          </a:xfrm>
        </p:spPr>
        <p:txBody>
          <a:bodyPr>
            <a:noAutofit/>
          </a:bodyPr>
          <a:lstStyle/>
          <a:p>
            <a:r>
              <a:rPr lang="en-US" sz="7200" dirty="0"/>
              <a:t>Lexonik Leap pure letter sounds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03F0F6-1D5E-BD0C-C07B-7AA2036649CD}"/>
              </a:ext>
            </a:extLst>
          </p:cNvPr>
          <p:cNvSpPr txBox="1"/>
          <p:nvPr/>
        </p:nvSpPr>
        <p:spPr>
          <a:xfrm>
            <a:off x="859221" y="2480448"/>
            <a:ext cx="98586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 these PowerPoint slides to check your understanding of pure letter sounds.</a:t>
            </a:r>
          </a:p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next slide includes the alphabet, as well as some common digraphs and trigraphs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the slide is placed in slideshow mode, an audio file will automatically start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Listen to the audio and practise the pure sounds as it plays</a:t>
            </a:r>
          </a:p>
          <a:p>
            <a:pPr lvl="1"/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Notice the colour coding for certain letters:</a:t>
            </a:r>
          </a:p>
          <a:p>
            <a:pPr marL="1257300" lvl="2" indent="-342900">
              <a:buSzPct val="500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orange text illustrates sounds that are commonly mispronounced so pay special attention to these sounds</a:t>
            </a:r>
          </a:p>
          <a:p>
            <a:pPr marL="1257300" lvl="2" indent="-342900">
              <a:buSzPct val="500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turquoise-coloured letters represent sounds that may be unfamiliar to those new to the English language</a:t>
            </a:r>
          </a:p>
        </p:txBody>
      </p:sp>
    </p:spTree>
    <p:extLst>
      <p:ext uri="{BB962C8B-B14F-4D97-AF65-F5344CB8AC3E}">
        <p14:creationId xmlns:p14="http://schemas.microsoft.com/office/powerpoint/2010/main" val="324124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FFAD2-CB87-39B8-A9EB-7D6D38181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26" y="526014"/>
            <a:ext cx="9144000" cy="686559"/>
          </a:xfrm>
        </p:spPr>
        <p:txBody>
          <a:bodyPr>
            <a:noAutofit/>
          </a:bodyPr>
          <a:lstStyle/>
          <a:p>
            <a:r>
              <a:rPr lang="en-US" dirty="0"/>
              <a:t>Lexonik Leap pure letter sounds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23135F-733C-03A5-BB6B-F79839E2E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2331" y="2210561"/>
            <a:ext cx="10388765" cy="1655762"/>
          </a:xfrm>
        </p:spPr>
        <p:txBody>
          <a:bodyPr>
            <a:noAutofit/>
          </a:bodyPr>
          <a:lstStyle/>
          <a:p>
            <a:pPr algn="ctr"/>
            <a:r>
              <a:rPr lang="en-GB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 b  c  d  e  </a:t>
            </a:r>
            <a:r>
              <a:rPr lang="en-GB" sz="4800" dirty="0">
                <a:solidFill>
                  <a:srgbClr val="FF7500"/>
                </a:solidFill>
              </a:rPr>
              <a:t>f</a:t>
            </a:r>
            <a:r>
              <a:rPr lang="en-GB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g  </a:t>
            </a:r>
            <a:r>
              <a:rPr lang="en-GB" sz="4800" dirty="0">
                <a:solidFill>
                  <a:srgbClr val="4EC3E0"/>
                </a:solidFill>
              </a:rPr>
              <a:t>h</a:t>
            </a:r>
            <a:r>
              <a:rPr lang="en-GB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i  j  k  </a:t>
            </a:r>
            <a:r>
              <a:rPr lang="en-GB" sz="4800" dirty="0">
                <a:solidFill>
                  <a:srgbClr val="FF7500"/>
                </a:solidFill>
              </a:rPr>
              <a:t>l  m  n  </a:t>
            </a:r>
            <a:r>
              <a:rPr lang="en-GB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 p  qu  r  </a:t>
            </a:r>
            <a:r>
              <a:rPr lang="en-GB" sz="4800" dirty="0">
                <a:solidFill>
                  <a:srgbClr val="FF7500"/>
                </a:solidFill>
              </a:rPr>
              <a:t>s</a:t>
            </a:r>
            <a:r>
              <a:rPr lang="en-GB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t  u  </a:t>
            </a:r>
            <a:r>
              <a:rPr lang="en-GB" sz="4800" dirty="0">
                <a:solidFill>
                  <a:srgbClr val="4EC3E0"/>
                </a:solidFill>
              </a:rPr>
              <a:t>v  w  </a:t>
            </a:r>
            <a:r>
              <a:rPr lang="en-GB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  y  z</a:t>
            </a:r>
          </a:p>
          <a:p>
            <a:pPr algn="ctr"/>
            <a:endParaRPr lang="en-GB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nk  kn  ch  tch  wr  </a:t>
            </a:r>
            <a:r>
              <a:rPr lang="en-GB" sz="4800" dirty="0">
                <a:solidFill>
                  <a:srgbClr val="FF7500"/>
                </a:solidFill>
              </a:rPr>
              <a:t>wh  ph  th  ng  sh  </a:t>
            </a:r>
            <a:r>
              <a:rPr lang="en-GB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mb  ps  pn</a:t>
            </a:r>
          </a:p>
          <a:p>
            <a:pPr algn="ctr"/>
            <a:endParaRPr lang="en-GB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GB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86C0A4-7819-FB34-462F-E67D60325BF1}"/>
              </a:ext>
            </a:extLst>
          </p:cNvPr>
          <p:cNvSpPr txBox="1"/>
          <p:nvPr/>
        </p:nvSpPr>
        <p:spPr>
          <a:xfrm>
            <a:off x="2894524" y="5064491"/>
            <a:ext cx="5886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three </a:t>
            </a:r>
          </a:p>
          <a:p>
            <a:pPr algn="ctr"/>
            <a:r>
              <a:rPr lang="en-GB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sounds</a:t>
            </a:r>
          </a:p>
        </p:txBody>
      </p:sp>
      <p:pic>
        <p:nvPicPr>
          <p:cNvPr id="4" name="Pure Sounds 2.mp3">
            <a:hlinkClick r:id="" action="ppaction://media"/>
            <a:extLst>
              <a:ext uri="{FF2B5EF4-FFF2-40B4-BE49-F238E27FC236}">
                <a16:creationId xmlns:a16="http://schemas.microsoft.com/office/drawing/2014/main" id="{4AB08DB0-51A5-9315-B6A1-4EB06950FB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45879" y="5177643"/>
            <a:ext cx="454963" cy="4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resentation opening 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Presentation content slide 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Presentation content slide 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Presentation content slide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 Accent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esentation Accent 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resentation content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resentation content 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resentation content slid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resentation content slide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resentation content slide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Presentation content slide 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a7fc14-2afa-4a5f-9457-fad43dd12cf0">
      <Terms xmlns="http://schemas.microsoft.com/office/infopath/2007/PartnerControls"/>
    </lcf76f155ced4ddcb4097134ff3c332f>
    <TaxCatchAll xmlns="b1225006-3004-4688-82f7-ef152252298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BF2E70D8854F4589266A079FEBB7A6" ma:contentTypeVersion="13" ma:contentTypeDescription="Create a new document." ma:contentTypeScope="" ma:versionID="4d19bc481d9171569e2a5f4e8f016b70">
  <xsd:schema xmlns:xsd="http://www.w3.org/2001/XMLSchema" xmlns:xs="http://www.w3.org/2001/XMLSchema" xmlns:p="http://schemas.microsoft.com/office/2006/metadata/properties" xmlns:ns2="4da7fc14-2afa-4a5f-9457-fad43dd12cf0" xmlns:ns3="b1225006-3004-4688-82f7-ef1522522980" targetNamespace="http://schemas.microsoft.com/office/2006/metadata/properties" ma:root="true" ma:fieldsID="84e8770956ef7a557e8988825e27b387" ns2:_="" ns3:_="">
    <xsd:import namespace="4da7fc14-2afa-4a5f-9457-fad43dd12cf0"/>
    <xsd:import namespace="b1225006-3004-4688-82f7-ef15225229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7fc14-2afa-4a5f-9457-fad43dd12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0b5998c-0eb1-45f4-b08a-309f1d3e62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225006-3004-4688-82f7-ef152252298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72884c02-034b-4ae4-bc46-87ad3264e17c}" ma:internalName="TaxCatchAll" ma:showField="CatchAllData" ma:web="b1225006-3004-4688-82f7-ef15225229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B50F81-089C-4B19-AD95-71CF04F05E0D}">
  <ds:schemaRefs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4da7fc14-2afa-4a5f-9457-fad43dd12cf0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b1225006-3004-4688-82f7-ef152252298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564E5A5-8839-42A8-BBDA-8BFB3F79B6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a7fc14-2afa-4a5f-9457-fad43dd12cf0"/>
    <ds:schemaRef ds:uri="b1225006-3004-4688-82f7-ef15225229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C34179-8944-45BD-93BD-58A14B6AA9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2812</TotalTime>
  <Words>146</Words>
  <Application>Microsoft Office PowerPoint</Application>
  <PresentationFormat>Widescreen</PresentationFormat>
  <Paragraphs>16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</vt:i4>
      </vt:variant>
    </vt:vector>
  </HeadingPairs>
  <TitlesOfParts>
    <vt:vector size="14" baseType="lpstr">
      <vt:lpstr>Presentation opening title slide</vt:lpstr>
      <vt:lpstr>Presentation Accent slide 1</vt:lpstr>
      <vt:lpstr>Presentation Accent slide 2</vt:lpstr>
      <vt:lpstr>Presentation content slide 1</vt:lpstr>
      <vt:lpstr>Presentation content slide 2</vt:lpstr>
      <vt:lpstr>Presentation content slide 3</vt:lpstr>
      <vt:lpstr>Presentation content slide 4</vt:lpstr>
      <vt:lpstr>Presentation content slide 5</vt:lpstr>
      <vt:lpstr>Presentation content slide 6</vt:lpstr>
      <vt:lpstr>Presentation content slide 7</vt:lpstr>
      <vt:lpstr>Presentation content slide 8</vt:lpstr>
      <vt:lpstr>Presentation content slide Blank</vt:lpstr>
      <vt:lpstr>Lexonik Leap pure letter sounds</vt:lpstr>
      <vt:lpstr>Lexonik Leap pure letter sounds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branding presentation</dc:title>
  <dc:creator>James Ledger</dc:creator>
  <cp:lastModifiedBy>James Ledger</cp:lastModifiedBy>
  <cp:revision>60</cp:revision>
  <dcterms:created xsi:type="dcterms:W3CDTF">2022-05-12T12:21:41Z</dcterms:created>
  <dcterms:modified xsi:type="dcterms:W3CDTF">2024-08-19T11:16:26Z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0x0101009EBF2E70D8854F4589266A079FEBB7A6</vt:lpwstr>
  </property>
  <property fmtid="{D5CDD505-2E9C-101B-9397-08002B2CF9AE}" pid="3" name="xd_ProgID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  <property fmtid="{D5CDD505-2E9C-101B-9397-08002B2CF9AE}" pid="11" name="MediaServiceImageTags">
    <vt:lpwstr/>
  </property>
</Properties>
</file>