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56" r:id="rId3"/>
    <p:sldMasterId id="2147483652" r:id="rId4"/>
    <p:sldMasterId id="2147483650" r:id="rId5"/>
    <p:sldMasterId id="2147483658" r:id="rId6"/>
    <p:sldMasterId id="2147483660" r:id="rId7"/>
    <p:sldMasterId id="2147483664" r:id="rId8"/>
    <p:sldMasterId id="2147483666" r:id="rId9"/>
    <p:sldMasterId id="2147483668" r:id="rId10"/>
    <p:sldMasterId id="2147483670" r:id="rId11"/>
    <p:sldMasterId id="2147483675" r:id="rId12"/>
  </p:sldMasterIdLst>
  <p:notesMasterIdLst>
    <p:notesMasterId r:id="rId15"/>
  </p:notesMasterIdLst>
  <p:sldIdLst>
    <p:sldId id="256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3E0"/>
    <a:srgbClr val="FF7500"/>
    <a:srgbClr val="C1C1C1"/>
    <a:srgbClr val="FF7E79"/>
    <a:srgbClr val="FF8AD8"/>
    <a:srgbClr val="FF2F92"/>
    <a:srgbClr val="7A81FF"/>
    <a:srgbClr val="0EDFBC"/>
    <a:srgbClr val="70707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/>
    <p:restoredTop sz="96675"/>
  </p:normalViewPr>
  <p:slideViewPr>
    <p:cSldViewPr snapToGrid="0" snapToObjects="1">
      <p:cViewPr varScale="1">
        <p:scale>
          <a:sx n="128" d="100"/>
          <a:sy n="128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9187-DDBC-3343-B96C-1726E8A4DBDD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B777-A902-FF48-ACA9-4EF566B20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Lexonik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A05F2-BD1D-2F9B-0F4E-C28610F89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FAE9B-41B2-49E5-7D94-99532ACBF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3113E-CCE5-7AC4-2883-ED20C5C45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1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27DAF-2F3A-44E6-85CA-571314C1C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A35C7-BEEF-6E8B-AC86-2AD3E3D8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CDDD-6990-D24D-8B36-1EB10862266C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24CF4-FC24-5057-6175-F2141642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5990D-3147-FBAB-5AF4-BBB00E89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FC321-E6CF-0B41-BE29-6BC1F394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8E328-93DD-09AE-9996-0BAE59334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34B5F-6B14-3F1B-82DD-462707182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10360-23B4-76E7-364B-1B992C8B1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69" y="6705599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3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10360-23B4-76E7-364B-1B992C8B1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69" y="6705599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ccent slide 1">
    <p:bg>
      <p:bgPr>
        <a:solidFill>
          <a:srgbClr val="4EC3E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 b="0">
                <a:latin typeface="+mn-lt"/>
              </a:defRPr>
            </a:lvl1pPr>
          </a:lstStyle>
          <a:p>
            <a:r>
              <a:rPr lang="en-GB" dirty="0"/>
              <a:t>Lexonik accent slide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C7C7C379-FC3C-1B30-C2A9-8DC5DAD77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858B6-CFA4-43F9-32FE-E73AECCD6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7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xonik accent slide 2">
    <p:bg>
      <p:bgPr>
        <a:solidFill>
          <a:srgbClr val="0EDFBC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accent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C7C7C379-FC3C-1B30-C2A9-8DC5DAD77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8AB0C-252D-1E66-8B88-F776263FC4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1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CF9A9-2D96-009E-6AC9-74F646E06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3866399" y="489800"/>
            <a:ext cx="8325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866400" y="767933"/>
            <a:ext cx="8196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866401" y="1931800"/>
            <a:ext cx="77760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Google Shape;22;p3" descr="Lexonik_Logo_FullColour_RGB@2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634" y="303551"/>
            <a:ext cx="1682300" cy="885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1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2">
    <p:bg>
      <p:bgPr>
        <a:gradFill flip="none" rotWithShape="1">
          <a:gsLst>
            <a:gs pos="3000">
              <a:schemeClr val="accent1">
                <a:lumMod val="5000"/>
                <a:lumOff val="95000"/>
                <a:alpha val="16000"/>
              </a:schemeClr>
            </a:gs>
            <a:gs pos="99000">
              <a:srgbClr val="4EC3E0">
                <a:alpha val="20598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9C1A-54A9-E6CC-956D-2466D50B6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14858"/>
            <a:ext cx="9144000" cy="1004611"/>
          </a:xfrm>
        </p:spPr>
        <p:txBody>
          <a:bodyPr anchor="b">
            <a:normAutofit/>
          </a:bodyPr>
          <a:lstStyle>
            <a:lvl1pPr algn="l">
              <a:defRPr sz="4400">
                <a:latin typeface="+mn-lt"/>
              </a:defRPr>
            </a:lvl1pPr>
          </a:lstStyle>
          <a:p>
            <a:r>
              <a:rPr lang="en-GB" dirty="0"/>
              <a:t>Lexonik content slide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6567-F118-F64A-D42A-C77E31A33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2810" y="2170804"/>
            <a:ext cx="84993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C5C19-2C15-B0E8-F054-D2331BEDA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13" y="6632027"/>
            <a:ext cx="1437174" cy="1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1129600" y="6320000"/>
            <a:ext cx="1106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29600" y="2409100"/>
            <a:ext cx="10474800" cy="2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6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0262000" y="945834"/>
            <a:ext cx="1930000" cy="694967"/>
            <a:chOff x="7696200" y="373975"/>
            <a:chExt cx="1447500" cy="521225"/>
          </a:xfrm>
        </p:grpSpPr>
        <p:cxnSp>
          <p:nvCxnSpPr>
            <p:cNvPr id="22" name="Google Shape;22;p3"/>
            <p:cNvCxnSpPr/>
            <p:nvPr/>
          </p:nvCxnSpPr>
          <p:spPr>
            <a:xfrm>
              <a:off x="7696200" y="373975"/>
              <a:ext cx="1447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3" name="Google Shape;23;p3" descr="Lexonik_Strapline_White_RGB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00600" y="560525"/>
              <a:ext cx="1232750" cy="334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24;p3" descr="Lexonik_Logo_White_RGB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33" y="330400"/>
            <a:ext cx="1580168" cy="83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2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3866399" y="489800"/>
            <a:ext cx="8325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866400" y="767933"/>
            <a:ext cx="8196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866401" y="1931800"/>
            <a:ext cx="77760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○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Arial"/>
              <a:buChar char="■"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0" name="Google Shape;30;p4" descr="Lexonik_Logo_FullColour_RGB@2x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634" y="303551"/>
            <a:ext cx="1682300" cy="885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1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37637" y="9458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6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0" name="Google Shape;50;p8" descr="Lexonik_Logo_White_RGB@2x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633" y="330400"/>
            <a:ext cx="1580168" cy="831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8"/>
          <p:cNvGrpSpPr/>
          <p:nvPr/>
        </p:nvGrpSpPr>
        <p:grpSpPr>
          <a:xfrm>
            <a:off x="10262000" y="945834"/>
            <a:ext cx="1930000" cy="694967"/>
            <a:chOff x="7696200" y="373975"/>
            <a:chExt cx="1447500" cy="521225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7696200" y="373975"/>
              <a:ext cx="1447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53" name="Google Shape;53;p8" descr="Lexonik_Strapline_White_RGB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00600" y="560525"/>
              <a:ext cx="1232750" cy="334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242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8412EAC-3937-B100-C33F-60582941F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50000"/>
            <a:ext cx="680739" cy="460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9972" y="1825625"/>
            <a:ext cx="10003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820E-0E93-CF38-4CBE-42C1DDC90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5AE44-8163-B8B9-F145-3D9262E2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1921-2574-F444-8F70-665D8F2251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3CAA5B1-D967-85E3-A970-C2CA5C8E41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9833" y="5306174"/>
            <a:ext cx="2637183" cy="13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EDFBC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196D7EA-8D8B-9094-B170-0564D44A1E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0177" y="232718"/>
            <a:ext cx="2711823" cy="91187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6C31BB2-0489-0784-8046-8FEA60AA3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4228620"/>
            <a:ext cx="864918" cy="27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6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7EF3C8-4F8C-3815-1428-A987FD1984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502024" y="5942853"/>
            <a:ext cx="1791141" cy="119211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2506B9A-6540-F36C-54FA-8F2D669568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10747837" y="-109534"/>
            <a:ext cx="1444163" cy="9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</p:spTree>
    <p:extLst>
      <p:ext uri="{BB962C8B-B14F-4D97-AF65-F5344CB8AC3E}">
        <p14:creationId xmlns:p14="http://schemas.microsoft.com/office/powerpoint/2010/main" val="377695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EC3E0">
            <a:alpha val="794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accent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06698D95-F786-0415-8F77-605F466F4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14F2F19-A65B-4208-17FE-91F3DE7CC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7F11B47-494E-9C47-6825-2C554B8F2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flipH="1">
            <a:off x="0" y="5817871"/>
            <a:ext cx="2456469" cy="8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DFBC">
            <a:alpha val="794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accent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Use to move onto new topic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Highlight a key message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06698D95-F786-0415-8F77-605F466F4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14F2F19-A65B-4208-17FE-91F3DE7CC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982200" y="207370"/>
            <a:ext cx="2209800" cy="1422148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B3F5C70D-5F6D-380B-E3D2-3C3F24BBA8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flipH="1">
            <a:off x="0" y="5817871"/>
            <a:ext cx="2456469" cy="8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8412EAC-3937-B100-C33F-60582941F6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250000"/>
            <a:ext cx="680739" cy="460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05EE07A-257C-0302-595A-7A58EC41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ED11ECC-A53A-E07D-818F-65C476F4CB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51949" y="-68262"/>
            <a:ext cx="2240051" cy="3429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DAE0F7-0068-F2D9-578E-D7E4384AB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120" y="3509920"/>
            <a:ext cx="1911673" cy="34969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FADE567-9380-E565-AB48-17F62BA3BC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511261" y="0"/>
            <a:ext cx="680739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196D7EA-8D8B-9094-B170-0564D44A1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0177" y="232718"/>
            <a:ext cx="2711823" cy="9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8E71-7FF5-CBBD-FAC2-91D0D532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Lexonik presentation content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0058-57B9-A8DE-93DE-8965223F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Use for content of presentation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0B9D-E8B6-8CCF-42D1-3C0AEDE9C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©Copyright Sound Training 2011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2CACDEB-966F-80D8-D437-E9921F94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5675"/>
          <a:stretch/>
        </p:blipFill>
        <p:spPr>
          <a:xfrm>
            <a:off x="7010400" y="6171223"/>
            <a:ext cx="5181600" cy="686777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7196D7EA-8D8B-9094-B170-0564D44A1E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0177" y="232718"/>
            <a:ext cx="2711823" cy="911870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507B7B1-D117-E890-8996-9C80DFF602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5214709"/>
            <a:ext cx="2341282" cy="15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DFB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FAD2-CB87-39B8-A9EB-7D6D3818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220" y="1475837"/>
            <a:ext cx="9858602" cy="1004611"/>
          </a:xfrm>
        </p:spPr>
        <p:txBody>
          <a:bodyPr>
            <a:noAutofit/>
          </a:bodyPr>
          <a:lstStyle/>
          <a:p>
            <a:r>
              <a:rPr lang="en-US" sz="7200" dirty="0"/>
              <a:t>Lexonik Leap pure letter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F0F6-1D5E-BD0C-C07B-7AA2036649CD}"/>
              </a:ext>
            </a:extLst>
          </p:cNvPr>
          <p:cNvSpPr txBox="1"/>
          <p:nvPr/>
        </p:nvSpPr>
        <p:spPr>
          <a:xfrm>
            <a:off x="859221" y="2480448"/>
            <a:ext cx="9858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these PowerPoint slides to check your understanding of pure letter sounds.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next slide includes the alphabet, as well as some common digraphs and trigraphs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 slide is placed in slideshow mode, an audio file will automatically 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Listen to the audio and practise the pure sounds as it plays</a:t>
            </a:r>
          </a:p>
          <a:p>
            <a:pPr lvl="1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Notice the colour coding for certain letters:</a:t>
            </a:r>
          </a:p>
          <a:p>
            <a:pPr marL="1257300" lvl="2" indent="-342900">
              <a:buSzPct val="5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orange text illustrates sounds that are commonly mispronounced so pay special attention to these sounds</a:t>
            </a:r>
          </a:p>
          <a:p>
            <a:pPr marL="1257300" lvl="2" indent="-342900">
              <a:buSzPct val="5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turquoise coloured letters represent sounds that may be unfamiliar to those new to the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412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FAD2-CB87-39B8-A9EB-7D6D3818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26" y="526014"/>
            <a:ext cx="9144000" cy="686559"/>
          </a:xfrm>
        </p:spPr>
        <p:txBody>
          <a:bodyPr>
            <a:noAutofit/>
          </a:bodyPr>
          <a:lstStyle/>
          <a:p>
            <a:r>
              <a:rPr lang="en-US" dirty="0"/>
              <a:t>Lexonik Leap pure letter sounds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3135F-733C-03A5-BB6B-F79839E2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2210561"/>
            <a:ext cx="10388765" cy="1655762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 b  c  d  e  </a:t>
            </a:r>
            <a:r>
              <a:rPr lang="en-GB" sz="4800" dirty="0">
                <a:solidFill>
                  <a:srgbClr val="FF7500"/>
                </a:solidFill>
              </a:rPr>
              <a:t>f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g  </a:t>
            </a:r>
            <a:r>
              <a:rPr lang="en-GB" sz="4800" dirty="0">
                <a:solidFill>
                  <a:srgbClr val="4EC3E0"/>
                </a:solidFill>
              </a:rPr>
              <a:t>h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j  k  </a:t>
            </a:r>
            <a:r>
              <a:rPr lang="en-GB" sz="4800" dirty="0">
                <a:solidFill>
                  <a:srgbClr val="FF7500"/>
                </a:solidFill>
              </a:rPr>
              <a:t>l  m  n 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 p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r  </a:t>
            </a:r>
            <a:r>
              <a:rPr lang="en-GB" sz="4800" dirty="0">
                <a:solidFill>
                  <a:srgbClr val="FF7500"/>
                </a:solidFill>
              </a:rPr>
              <a:t>s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  u  </a:t>
            </a:r>
            <a:r>
              <a:rPr lang="en-GB" sz="4800" dirty="0">
                <a:solidFill>
                  <a:srgbClr val="4EC3E0"/>
                </a:solidFill>
              </a:rPr>
              <a:t>v  w 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 y  z</a:t>
            </a:r>
          </a:p>
          <a:p>
            <a:pPr algn="ctr"/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nk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tch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wr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4800" dirty="0" err="1">
                <a:solidFill>
                  <a:srgbClr val="FF7500"/>
                </a:solidFill>
              </a:rPr>
              <a:t>wh</a:t>
            </a:r>
            <a:r>
              <a:rPr lang="en-GB" sz="4800" dirty="0">
                <a:solidFill>
                  <a:srgbClr val="FF7500"/>
                </a:solidFill>
              </a:rPr>
              <a:t>  </a:t>
            </a:r>
            <a:r>
              <a:rPr lang="en-GB" sz="4800" dirty="0" err="1">
                <a:solidFill>
                  <a:srgbClr val="FF7500"/>
                </a:solidFill>
              </a:rPr>
              <a:t>ph</a:t>
            </a:r>
            <a:r>
              <a:rPr lang="en-GB" sz="4800" dirty="0">
                <a:solidFill>
                  <a:srgbClr val="FF7500"/>
                </a:solidFill>
              </a:rPr>
              <a:t>  </a:t>
            </a:r>
            <a:r>
              <a:rPr lang="en-GB" sz="4800" dirty="0" err="1">
                <a:solidFill>
                  <a:srgbClr val="FF7500"/>
                </a:solidFill>
              </a:rPr>
              <a:t>th</a:t>
            </a:r>
            <a:r>
              <a:rPr lang="en-GB" sz="4800" dirty="0">
                <a:solidFill>
                  <a:srgbClr val="FF7500"/>
                </a:solidFill>
              </a:rPr>
              <a:t>  ng  </a:t>
            </a:r>
            <a:r>
              <a:rPr lang="en-GB" sz="4800" dirty="0" err="1">
                <a:solidFill>
                  <a:srgbClr val="FF7500"/>
                </a:solidFill>
              </a:rPr>
              <a:t>sh</a:t>
            </a:r>
            <a:r>
              <a:rPr lang="en-GB" sz="4800" dirty="0">
                <a:solidFill>
                  <a:srgbClr val="FF7500"/>
                </a:solidFill>
              </a:rPr>
              <a:t> 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GB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</a:t>
            </a:r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All pure sounds.mp3" descr="All pure sounds.mp3">
            <a:hlinkClick r:id="" action="ppaction://media"/>
            <a:extLst>
              <a:ext uri="{FF2B5EF4-FFF2-40B4-BE49-F238E27FC236}">
                <a16:creationId xmlns:a16="http://schemas.microsoft.com/office/drawing/2014/main" id="{82414F4F-E341-844B-D7EA-187418AF6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5731" y="5526156"/>
            <a:ext cx="575365" cy="57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6C0A4-7819-FB34-462F-E67D60325BF1}"/>
              </a:ext>
            </a:extLst>
          </p:cNvPr>
          <p:cNvSpPr txBox="1"/>
          <p:nvPr/>
        </p:nvSpPr>
        <p:spPr>
          <a:xfrm>
            <a:off x="2894524" y="5064491"/>
            <a:ext cx="588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three </a:t>
            </a:r>
          </a:p>
          <a:p>
            <a:pPr algn="ct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sounds</a:t>
            </a:r>
          </a:p>
        </p:txBody>
      </p:sp>
    </p:spTree>
    <p:extLst>
      <p:ext uri="{BB962C8B-B14F-4D97-AF65-F5344CB8AC3E}">
        <p14:creationId xmlns:p14="http://schemas.microsoft.com/office/powerpoint/2010/main" val="188960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 opening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resentation content slide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resentation content slide 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Presentation content slide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Acc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 Acc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sentation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esentation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resentation content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esentation content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resentation content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147</Words>
  <Application>Microsoft Macintosh PowerPoint</Application>
  <PresentationFormat>Widescreen</PresentationFormat>
  <Paragraphs>16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Lato</vt:lpstr>
      <vt:lpstr>Presentation opening title slide</vt:lpstr>
      <vt:lpstr>Presentation Accent slide 1</vt:lpstr>
      <vt:lpstr>Presentation Accent slide 2</vt:lpstr>
      <vt:lpstr>Presentation content slide 1</vt:lpstr>
      <vt:lpstr>Presentation content slide 2</vt:lpstr>
      <vt:lpstr>Presentation content slide 3</vt:lpstr>
      <vt:lpstr>Presentation content slide 4</vt:lpstr>
      <vt:lpstr>Presentation content slide 5</vt:lpstr>
      <vt:lpstr>Presentation content slide 6</vt:lpstr>
      <vt:lpstr>Presentation content slide 7</vt:lpstr>
      <vt:lpstr>Presentation content slide 8</vt:lpstr>
      <vt:lpstr>Presentation content slide Blank</vt:lpstr>
      <vt:lpstr>Lexonik Leap pure letter sounds</vt:lpstr>
      <vt:lpstr>Lexonik Leap pure letter sounds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branding presentation</dc:title>
  <dc:creator>James Ledger</dc:creator>
  <cp:lastModifiedBy>James Ledger</cp:lastModifiedBy>
  <cp:revision>54</cp:revision>
  <dcterms:created xsi:type="dcterms:W3CDTF">2022-05-12T12:21:41Z</dcterms:created>
  <dcterms:modified xsi:type="dcterms:W3CDTF">2022-06-16T08:04:36Z</dcterms:modified>
</cp:coreProperties>
</file>