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9"/>
  </p:notesMasterIdLst>
  <p:sldIdLst>
    <p:sldId id="256" r:id="rId5"/>
    <p:sldId id="426" r:id="rId6"/>
    <p:sldId id="450" r:id="rId7"/>
    <p:sldId id="449" r:id="rId8"/>
    <p:sldId id="438" r:id="rId9"/>
    <p:sldId id="439" r:id="rId10"/>
    <p:sldId id="440" r:id="rId11"/>
    <p:sldId id="441" r:id="rId12"/>
    <p:sldId id="442" r:id="rId13"/>
    <p:sldId id="444" r:id="rId14"/>
    <p:sldId id="445" r:id="rId15"/>
    <p:sldId id="446" r:id="rId16"/>
    <p:sldId id="447" r:id="rId17"/>
    <p:sldId id="448" r:id="rId18"/>
  </p:sldIdLst>
  <p:sldSz cx="9144000" cy="5143500" type="screen16x9"/>
  <p:notesSz cx="6858000" cy="9144000"/>
  <p:embeddedFontLst>
    <p:embeddedFont>
      <p:font typeface="Camber Regular" pitchFamily="2" charset="0"/>
      <p:regular r:id="rId20"/>
    </p:embeddedFont>
    <p:embeddedFont>
      <p:font typeface="Lato"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
      <p:font typeface="Sul Sans" panose="020B0603030403020204" pitchFamily="3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DFBC"/>
    <a:srgbClr val="FF7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38" autoAdjust="0"/>
  </p:normalViewPr>
  <p:slideViewPr>
    <p:cSldViewPr snapToGrid="0">
      <p:cViewPr varScale="1">
        <p:scale>
          <a:sx n="78" d="100"/>
          <a:sy n="78" d="100"/>
        </p:scale>
        <p:origin x="964" y="4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332082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267385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233498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1751183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68964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411714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142737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275027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2696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15810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75028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197179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b013023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b013023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Font typeface="Arial"/>
              <a:buNone/>
            </a:pPr>
            <a:endParaRPr/>
          </a:p>
        </p:txBody>
      </p:sp>
    </p:spTree>
    <p:extLst>
      <p:ext uri="{BB962C8B-B14F-4D97-AF65-F5344CB8AC3E}">
        <p14:creationId xmlns:p14="http://schemas.microsoft.com/office/powerpoint/2010/main" val="4181985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cxnSp>
        <p:nvCxnSpPr>
          <p:cNvPr id="10" name="Google Shape;10;p2"/>
          <p:cNvCxnSpPr/>
          <p:nvPr/>
        </p:nvCxnSpPr>
        <p:spPr>
          <a:xfrm>
            <a:off x="2899799" y="4730425"/>
            <a:ext cx="6244200" cy="0"/>
          </a:xfrm>
          <a:prstGeom prst="straightConnector1">
            <a:avLst/>
          </a:prstGeom>
          <a:noFill/>
          <a:ln w="9525" cap="flat" cmpd="sng">
            <a:solidFill>
              <a:schemeClr val="lt1"/>
            </a:solidFill>
            <a:prstDash val="solid"/>
            <a:round/>
            <a:headEnd type="none" w="sm" len="sm"/>
            <a:tailEnd type="none" w="sm" len="sm"/>
          </a:ln>
        </p:spPr>
      </p:cxnSp>
      <p:sp>
        <p:nvSpPr>
          <p:cNvPr id="11" name="Google Shape;11;p2"/>
          <p:cNvSpPr txBox="1">
            <a:spLocks noGrp="1"/>
          </p:cNvSpPr>
          <p:nvPr>
            <p:ph type="ctrTitle"/>
          </p:nvPr>
        </p:nvSpPr>
        <p:spPr>
          <a:xfrm>
            <a:off x="2856150" y="202097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Font typeface="Arial"/>
              <a:buNone/>
              <a:defRPr sz="4800" b="0">
                <a:solidFill>
                  <a:schemeClr val="lt1"/>
                </a:solidFill>
                <a:latin typeface="Arial"/>
                <a:ea typeface="Arial"/>
                <a:cs typeface="Arial"/>
                <a:sym typeface="Aria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2856142" y="3248025"/>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Font typeface="Arial"/>
              <a:buNone/>
              <a:defRPr>
                <a:solidFill>
                  <a:schemeClr val="lt1"/>
                </a:solidFill>
                <a:latin typeface="Arial"/>
                <a:ea typeface="Arial"/>
                <a:cs typeface="Arial"/>
                <a:sym typeface="Aria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pic>
        <p:nvPicPr>
          <p:cNvPr id="13" name="Google Shape;13;p2" descr="Lexonik_Logo_White_RGB@2x.png"/>
          <p:cNvPicPr preferRelativeResize="0"/>
          <p:nvPr/>
        </p:nvPicPr>
        <p:blipFill>
          <a:blip r:embed="rId3">
            <a:alphaModFix/>
          </a:blip>
          <a:stretch>
            <a:fillRect/>
          </a:stretch>
        </p:blipFill>
        <p:spPr>
          <a:xfrm>
            <a:off x="253225" y="247800"/>
            <a:ext cx="1185126" cy="623500"/>
          </a:xfrm>
          <a:prstGeom prst="rect">
            <a:avLst/>
          </a:prstGeom>
          <a:noFill/>
          <a:ln>
            <a:noFill/>
          </a:ln>
        </p:spPr>
      </p:pic>
      <p:grpSp>
        <p:nvGrpSpPr>
          <p:cNvPr id="14" name="Google Shape;14;p2"/>
          <p:cNvGrpSpPr/>
          <p:nvPr/>
        </p:nvGrpSpPr>
        <p:grpSpPr>
          <a:xfrm>
            <a:off x="7696500" y="709375"/>
            <a:ext cx="1447500" cy="521225"/>
            <a:chOff x="7696200" y="373975"/>
            <a:chExt cx="1447500" cy="521225"/>
          </a:xfrm>
        </p:grpSpPr>
        <p:cxnSp>
          <p:nvCxnSpPr>
            <p:cNvPr id="15" name="Google Shape;15;p2"/>
            <p:cNvCxnSpPr/>
            <p:nvPr/>
          </p:nvCxnSpPr>
          <p:spPr>
            <a:xfrm>
              <a:off x="7696200" y="373975"/>
              <a:ext cx="1447500" cy="0"/>
            </a:xfrm>
            <a:prstGeom prst="straightConnector1">
              <a:avLst/>
            </a:prstGeom>
            <a:noFill/>
            <a:ln w="9525" cap="flat" cmpd="sng">
              <a:solidFill>
                <a:schemeClr val="lt1"/>
              </a:solidFill>
              <a:prstDash val="solid"/>
              <a:round/>
              <a:headEnd type="none" w="sm" len="sm"/>
              <a:tailEnd type="none" w="sm" len="sm"/>
            </a:ln>
          </p:spPr>
        </p:cxnSp>
        <p:pic>
          <p:nvPicPr>
            <p:cNvPr id="16" name="Google Shape;16;p2" descr="Lexonik_Strapline_White_RGB.png"/>
            <p:cNvPicPr preferRelativeResize="0"/>
            <p:nvPr/>
          </p:nvPicPr>
          <p:blipFill>
            <a:blip r:embed="rId4">
              <a:alphaModFix/>
            </a:blip>
            <a:stretch>
              <a:fillRect/>
            </a:stretch>
          </p:blipFill>
          <p:spPr>
            <a:xfrm>
              <a:off x="7700600" y="560525"/>
              <a:ext cx="1232750" cy="33467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cxnSp>
        <p:nvCxnSpPr>
          <p:cNvPr id="26" name="Google Shape;26;p4"/>
          <p:cNvCxnSpPr/>
          <p:nvPr/>
        </p:nvCxnSpPr>
        <p:spPr>
          <a:xfrm>
            <a:off x="2899799" y="367350"/>
            <a:ext cx="6244200" cy="0"/>
          </a:xfrm>
          <a:prstGeom prst="straightConnector1">
            <a:avLst/>
          </a:prstGeom>
          <a:noFill/>
          <a:ln w="9525" cap="flat" cmpd="sng">
            <a:solidFill>
              <a:schemeClr val="accent2"/>
            </a:solidFill>
            <a:prstDash val="solid"/>
            <a:round/>
            <a:headEnd type="none" w="sm" len="sm"/>
            <a:tailEnd type="none" w="sm" len="sm"/>
          </a:ln>
        </p:spPr>
      </p:cxnSp>
      <p:sp>
        <p:nvSpPr>
          <p:cNvPr id="27" name="Google Shape;27;p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Arial"/>
              <a:buNone/>
              <a:defRPr b="0">
                <a:solidFill>
                  <a:schemeClr val="accent2"/>
                </a:solidFill>
                <a:latin typeface="Arial"/>
                <a:ea typeface="Arial"/>
                <a:cs typeface="Arial"/>
                <a:sym typeface="Aria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4"/>
          <p:cNvSpPr txBox="1">
            <a:spLocks noGrp="1"/>
          </p:cNvSpPr>
          <p:nvPr>
            <p:ph type="body" idx="1"/>
          </p:nvPr>
        </p:nvSpPr>
        <p:spPr>
          <a:xfrm>
            <a:off x="2899801" y="1448850"/>
            <a:ext cx="58320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434343"/>
              </a:buClr>
              <a:buSzPts val="1800"/>
              <a:buFont typeface="Arial"/>
              <a:buChar char="●"/>
              <a:defRPr>
                <a:solidFill>
                  <a:srgbClr val="434343"/>
                </a:solidFill>
                <a:latin typeface="Arial"/>
                <a:ea typeface="Arial"/>
                <a:cs typeface="Arial"/>
                <a:sym typeface="Arial"/>
              </a:defRPr>
            </a:lvl1pPr>
            <a:lvl2pPr marL="914400" lvl="1" indent="-317500">
              <a:spcBef>
                <a:spcPts val="1600"/>
              </a:spcBef>
              <a:spcAft>
                <a:spcPts val="0"/>
              </a:spcAft>
              <a:buClr>
                <a:srgbClr val="434343"/>
              </a:buClr>
              <a:buSzPts val="1400"/>
              <a:buFont typeface="Arial"/>
              <a:buChar char="○"/>
              <a:defRPr>
                <a:solidFill>
                  <a:srgbClr val="434343"/>
                </a:solidFill>
                <a:latin typeface="Arial"/>
                <a:ea typeface="Arial"/>
                <a:cs typeface="Arial"/>
                <a:sym typeface="Arial"/>
              </a:defRPr>
            </a:lvl2pPr>
            <a:lvl3pPr marL="1371600" lvl="2" indent="-317500">
              <a:spcBef>
                <a:spcPts val="1600"/>
              </a:spcBef>
              <a:spcAft>
                <a:spcPts val="0"/>
              </a:spcAft>
              <a:buClr>
                <a:srgbClr val="434343"/>
              </a:buClr>
              <a:buSzPts val="1400"/>
              <a:buFont typeface="Arial"/>
              <a:buChar char="■"/>
              <a:defRPr>
                <a:solidFill>
                  <a:srgbClr val="434343"/>
                </a:solidFill>
                <a:latin typeface="Arial"/>
                <a:ea typeface="Arial"/>
                <a:cs typeface="Arial"/>
                <a:sym typeface="Arial"/>
              </a:defRPr>
            </a:lvl3pPr>
            <a:lvl4pPr marL="1828800" lvl="3" indent="-317500">
              <a:spcBef>
                <a:spcPts val="1600"/>
              </a:spcBef>
              <a:spcAft>
                <a:spcPts val="0"/>
              </a:spcAft>
              <a:buClr>
                <a:srgbClr val="434343"/>
              </a:buClr>
              <a:buSzPts val="1400"/>
              <a:buFont typeface="Arial"/>
              <a:buChar char="●"/>
              <a:defRPr>
                <a:solidFill>
                  <a:srgbClr val="434343"/>
                </a:solidFill>
                <a:latin typeface="Arial"/>
                <a:ea typeface="Arial"/>
                <a:cs typeface="Arial"/>
                <a:sym typeface="Arial"/>
              </a:defRPr>
            </a:lvl4pPr>
            <a:lvl5pPr marL="2286000" lvl="4" indent="-317500">
              <a:spcBef>
                <a:spcPts val="1600"/>
              </a:spcBef>
              <a:spcAft>
                <a:spcPts val="0"/>
              </a:spcAft>
              <a:buClr>
                <a:srgbClr val="434343"/>
              </a:buClr>
              <a:buSzPts val="1400"/>
              <a:buFont typeface="Arial"/>
              <a:buChar char="○"/>
              <a:defRPr>
                <a:solidFill>
                  <a:srgbClr val="434343"/>
                </a:solidFill>
                <a:latin typeface="Arial"/>
                <a:ea typeface="Arial"/>
                <a:cs typeface="Arial"/>
                <a:sym typeface="Arial"/>
              </a:defRPr>
            </a:lvl5pPr>
            <a:lvl6pPr marL="2743200" lvl="5" indent="-317500">
              <a:spcBef>
                <a:spcPts val="1600"/>
              </a:spcBef>
              <a:spcAft>
                <a:spcPts val="0"/>
              </a:spcAft>
              <a:buClr>
                <a:srgbClr val="434343"/>
              </a:buClr>
              <a:buSzPts val="1400"/>
              <a:buFont typeface="Arial"/>
              <a:buChar char="■"/>
              <a:defRPr>
                <a:solidFill>
                  <a:srgbClr val="434343"/>
                </a:solidFill>
                <a:latin typeface="Arial"/>
                <a:ea typeface="Arial"/>
                <a:cs typeface="Arial"/>
                <a:sym typeface="Arial"/>
              </a:defRPr>
            </a:lvl6pPr>
            <a:lvl7pPr marL="3200400" lvl="6" indent="-317500">
              <a:spcBef>
                <a:spcPts val="1600"/>
              </a:spcBef>
              <a:spcAft>
                <a:spcPts val="0"/>
              </a:spcAft>
              <a:buClr>
                <a:srgbClr val="434343"/>
              </a:buClr>
              <a:buSzPts val="1400"/>
              <a:buFont typeface="Arial"/>
              <a:buChar char="●"/>
              <a:defRPr>
                <a:solidFill>
                  <a:srgbClr val="434343"/>
                </a:solidFill>
                <a:latin typeface="Arial"/>
                <a:ea typeface="Arial"/>
                <a:cs typeface="Arial"/>
                <a:sym typeface="Arial"/>
              </a:defRPr>
            </a:lvl7pPr>
            <a:lvl8pPr marL="3657600" lvl="7" indent="-317500">
              <a:spcBef>
                <a:spcPts val="1600"/>
              </a:spcBef>
              <a:spcAft>
                <a:spcPts val="0"/>
              </a:spcAft>
              <a:buClr>
                <a:srgbClr val="434343"/>
              </a:buClr>
              <a:buSzPts val="1400"/>
              <a:buFont typeface="Arial"/>
              <a:buChar char="○"/>
              <a:defRPr>
                <a:solidFill>
                  <a:srgbClr val="434343"/>
                </a:solidFill>
                <a:latin typeface="Arial"/>
                <a:ea typeface="Arial"/>
                <a:cs typeface="Arial"/>
                <a:sym typeface="Arial"/>
              </a:defRPr>
            </a:lvl8pPr>
            <a:lvl9pPr marL="4114800" lvl="8" indent="-317500">
              <a:spcBef>
                <a:spcPts val="1600"/>
              </a:spcBef>
              <a:spcAft>
                <a:spcPts val="1600"/>
              </a:spcAft>
              <a:buClr>
                <a:srgbClr val="434343"/>
              </a:buClr>
              <a:buSzPts val="1400"/>
              <a:buFont typeface="Arial"/>
              <a:buChar char="■"/>
              <a:defRPr>
                <a:solidFill>
                  <a:srgbClr val="434343"/>
                </a:solidFill>
                <a:latin typeface="Arial"/>
                <a:ea typeface="Arial"/>
                <a:cs typeface="Arial"/>
                <a:sym typeface="Arial"/>
              </a:defRPr>
            </a:lvl9pPr>
          </a:lstStyle>
          <a:p>
            <a:endParaRPr/>
          </a:p>
        </p:txBody>
      </p:sp>
      <p:sp>
        <p:nvSpPr>
          <p:cNvPr id="29" name="Google Shape;29;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0" name="Google Shape;30;p4" descr="Lexonik_Logo_FullColour_RGB@2x.png"/>
          <p:cNvPicPr preferRelativeResize="0"/>
          <p:nvPr/>
        </p:nvPicPr>
        <p:blipFill>
          <a:blip r:embed="rId2">
            <a:alphaModFix/>
          </a:blip>
          <a:stretch>
            <a:fillRect/>
          </a:stretch>
        </p:blipFill>
        <p:spPr>
          <a:xfrm>
            <a:off x="253225" y="227663"/>
            <a:ext cx="1261725" cy="6637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cxnSp>
        <p:nvCxnSpPr>
          <p:cNvPr id="32" name="Google Shape;32;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3" name="Google Shape;33;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4" name="Google Shape;34;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5" name="Google Shape;35;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 name="Google Shape;41;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cxnSp>
        <p:nvCxnSpPr>
          <p:cNvPr id="43" name="Google Shape;43;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4" name="Google Shape;44;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5" name="Google Shape;45;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6" name="Google Shape;4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8" name="Google Shape;58;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cxnSp>
        <p:nvCxnSpPr>
          <p:cNvPr id="62" name="Google Shape;62;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3" name="Google Shape;63;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64" name="Google Shape;64;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5" name="Google Shape;65;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cxnSp>
        <p:nvCxnSpPr>
          <p:cNvPr id="67" name="Google Shape;67;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8" name="Google Shape;68;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9" name="Google Shape;69;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70" name="Google Shape;70;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71" name="Google Shape;7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tmp"/><Relationship Id="rId3" Type="http://schemas.openxmlformats.org/officeDocument/2006/relationships/slideLayout" Target="../slideLayouts/slideLayout2.xml"/><Relationship Id="rId7" Type="http://schemas.openxmlformats.org/officeDocument/2006/relationships/image" Target="../media/image18.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0.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1.tmp"/><Relationship Id="rId3" Type="http://schemas.openxmlformats.org/officeDocument/2006/relationships/slideLayout" Target="../slideLayouts/slideLayout2.xml"/><Relationship Id="rId7" Type="http://schemas.openxmlformats.org/officeDocument/2006/relationships/image" Target="../media/image20.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1.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3.tmp"/><Relationship Id="rId3" Type="http://schemas.openxmlformats.org/officeDocument/2006/relationships/slideLayout" Target="../slideLayouts/slideLayout2.xml"/><Relationship Id="rId7" Type="http://schemas.openxmlformats.org/officeDocument/2006/relationships/image" Target="../media/image22.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2.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5.tmp"/><Relationship Id="rId3" Type="http://schemas.openxmlformats.org/officeDocument/2006/relationships/slideLayout" Target="../slideLayouts/slideLayout2.xml"/><Relationship Id="rId7" Type="http://schemas.openxmlformats.org/officeDocument/2006/relationships/image" Target="../media/image24.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3.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slideLayout" Target="../slideLayouts/slideLayout2.xml"/><Relationship Id="rId7" Type="http://schemas.openxmlformats.org/officeDocument/2006/relationships/image" Target="../media/image26.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4.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slideLayout" Target="../slideLayouts/slideLayout2.xml"/><Relationship Id="rId7" Type="http://schemas.openxmlformats.org/officeDocument/2006/relationships/image" Target="../media/image7.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tmp"/><Relationship Id="rId3" Type="http://schemas.openxmlformats.org/officeDocument/2006/relationships/slideLayout" Target="../slideLayouts/slideLayout2.xml"/><Relationship Id="rId7" Type="http://schemas.openxmlformats.org/officeDocument/2006/relationships/image" Target="../media/image10.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6.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slideLayout" Target="../slideLayouts/slideLayout2.xml"/><Relationship Id="rId7" Type="http://schemas.openxmlformats.org/officeDocument/2006/relationships/image" Target="../media/image12.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tmp"/><Relationship Id="rId3" Type="http://schemas.openxmlformats.org/officeDocument/2006/relationships/slideLayout" Target="../slideLayouts/slideLayout2.xml"/><Relationship Id="rId7" Type="http://schemas.openxmlformats.org/officeDocument/2006/relationships/image" Target="../media/image14.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8.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slideLayout" Target="../slideLayouts/slideLayout2.xml"/><Relationship Id="rId7" Type="http://schemas.openxmlformats.org/officeDocument/2006/relationships/image" Target="../media/image16.tm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9.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110121" y="1218184"/>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Sul Sans" panose="020B0603030403020204" pitchFamily="34" charset="0"/>
              </a:rPr>
              <a:t>Stop the Bus!</a:t>
            </a:r>
            <a:endParaRPr dirty="0">
              <a:latin typeface="Sul Sans" panose="020B0603030403020204" pitchFamily="34" charset="0"/>
            </a:endParaRPr>
          </a:p>
        </p:txBody>
      </p:sp>
      <p:pic>
        <p:nvPicPr>
          <p:cNvPr id="4" name="Picture 3">
            <a:extLst>
              <a:ext uri="{FF2B5EF4-FFF2-40B4-BE49-F238E27FC236}">
                <a16:creationId xmlns:a16="http://schemas.microsoft.com/office/drawing/2014/main" id="{1B1D1057-F96C-45E9-83A1-200F21C67556}"/>
              </a:ext>
            </a:extLst>
          </p:cNvPr>
          <p:cNvPicPr>
            <a:picLocks noChangeAspect="1"/>
          </p:cNvPicPr>
          <p:nvPr/>
        </p:nvPicPr>
        <p:blipFill>
          <a:blip r:embed="rId3">
            <a:clrChange>
              <a:clrFrom>
                <a:srgbClr val="FFFFFF"/>
              </a:clrFrom>
              <a:clrTo>
                <a:srgbClr val="FFFFFF">
                  <a:alpha val="0"/>
                </a:srgbClr>
              </a:clrTo>
            </a:clrChange>
            <a:biLevel thresh="25000"/>
          </a:blip>
          <a:stretch>
            <a:fillRect/>
          </a:stretch>
        </p:blipFill>
        <p:spPr>
          <a:xfrm>
            <a:off x="0" y="4964077"/>
            <a:ext cx="1692000" cy="179423"/>
          </a:xfrm>
          <a:prstGeom prst="rect">
            <a:avLst/>
          </a:prstGeom>
        </p:spPr>
      </p:pic>
      <p:sp>
        <p:nvSpPr>
          <p:cNvPr id="7" name="Google Shape;78;p13">
            <a:extLst>
              <a:ext uri="{FF2B5EF4-FFF2-40B4-BE49-F238E27FC236}">
                <a16:creationId xmlns:a16="http://schemas.microsoft.com/office/drawing/2014/main" id="{53EB84C7-D57E-447D-B33A-617AEAEB74C5}"/>
              </a:ext>
            </a:extLst>
          </p:cNvPr>
          <p:cNvSpPr txBox="1">
            <a:spLocks/>
          </p:cNvSpPr>
          <p:nvPr/>
        </p:nvSpPr>
        <p:spPr>
          <a:xfrm>
            <a:off x="171450" y="1989184"/>
            <a:ext cx="8862429" cy="154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2pPr>
            <a:lvl3pPr marR="0" lvl="2"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3pPr>
            <a:lvl4pPr marR="0" lvl="3"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4pPr>
            <a:lvl5pPr marR="0" lvl="4"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5pPr>
            <a:lvl6pPr marR="0" lvl="5"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6pPr>
            <a:lvl7pPr marR="0" lvl="6"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7pPr>
            <a:lvl8pPr marR="0" lvl="7"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8pPr>
            <a:lvl9pPr marR="0" lvl="8" algn="l" rtl="0">
              <a:lnSpc>
                <a:spcPct val="100000"/>
              </a:lnSpc>
              <a:spcBef>
                <a:spcPts val="0"/>
              </a:spcBef>
              <a:spcAft>
                <a:spcPts val="0"/>
              </a:spcAft>
              <a:buClr>
                <a:schemeClr val="lt1"/>
              </a:buClr>
              <a:buSzPts val="4800"/>
              <a:buFont typeface="Raleway"/>
              <a:buNone/>
              <a:defRPr sz="4800" b="1" i="0" u="none" strike="noStrike" cap="none">
                <a:solidFill>
                  <a:schemeClr val="lt1"/>
                </a:solidFill>
                <a:latin typeface="Raleway"/>
                <a:ea typeface="Raleway"/>
                <a:cs typeface="Raleway"/>
                <a:sym typeface="Raleway"/>
              </a:defRPr>
            </a:lvl9pPr>
          </a:lstStyle>
          <a:p>
            <a:r>
              <a:rPr lang="en-GB" sz="1600" dirty="0">
                <a:latin typeface="Sul Sans" panose="020B0603030403020204" pitchFamily="34" charset="0"/>
              </a:rPr>
              <a:t>Play a game of Stop the Bus with your classmates and see who can get top score!</a:t>
            </a:r>
          </a:p>
          <a:p>
            <a:endParaRPr lang="en-GB" sz="1600" dirty="0">
              <a:latin typeface="Sul Sans" panose="020B0603030403020204" pitchFamily="34" charset="0"/>
            </a:endParaRPr>
          </a:p>
          <a:p>
            <a:pPr marL="171450" indent="-171450">
              <a:buSzPct val="100000"/>
              <a:buFont typeface="Arial" panose="020B0604020202020204" pitchFamily="34" charset="0"/>
              <a:buChar char="•"/>
            </a:pPr>
            <a:r>
              <a:rPr lang="en-GB" sz="1200" dirty="0">
                <a:latin typeface="Sul Sans" panose="020B0603030403020204" pitchFamily="34" charset="0"/>
              </a:rPr>
              <a:t>To play the game, print each player one of the grids provided (we’ve given you some example categories but feel free to come up with your own and use the blank grid).</a:t>
            </a:r>
          </a:p>
          <a:p>
            <a:pPr marL="171450" indent="-171450">
              <a:buSzPct val="100000"/>
              <a:buFont typeface="Arial" panose="020B0604020202020204" pitchFamily="34" charset="0"/>
              <a:buChar char="•"/>
            </a:pPr>
            <a:endParaRPr lang="en-GB" sz="1200" dirty="0">
              <a:latin typeface="Sul Sans" panose="020B0603030403020204" pitchFamily="34" charset="0"/>
            </a:endParaRPr>
          </a:p>
          <a:p>
            <a:pPr marL="171450" indent="-171450">
              <a:buSzPct val="100000"/>
              <a:buFont typeface="Arial" panose="020B0604020202020204" pitchFamily="34" charset="0"/>
              <a:buChar char="•"/>
            </a:pPr>
            <a:r>
              <a:rPr lang="en-GB" sz="1200" dirty="0">
                <a:latin typeface="Sul Sans" panose="020B0603030403020204" pitchFamily="34" charset="0"/>
              </a:rPr>
              <a:t>Choose a slide to use for each game and try to be the first person to complete every box. If you’re the first, shout, “Stop the bus!” and all other players must stop – no matter how many boxes they’ve completed!</a:t>
            </a:r>
          </a:p>
          <a:p>
            <a:pPr marL="171450" indent="-171450">
              <a:buSzPct val="100000"/>
              <a:buFont typeface="Arial" panose="020B0604020202020204" pitchFamily="34" charset="0"/>
              <a:buChar char="•"/>
            </a:pPr>
            <a:endParaRPr lang="en-GB" sz="1200" dirty="0">
              <a:latin typeface="Sul Sans" panose="020B0603030403020204" pitchFamily="34" charset="0"/>
            </a:endParaRPr>
          </a:p>
          <a:p>
            <a:pPr marL="171450" indent="-171450">
              <a:buSzPct val="100000"/>
              <a:buFont typeface="Arial" panose="020B0604020202020204" pitchFamily="34" charset="0"/>
              <a:buChar char="•"/>
            </a:pPr>
            <a:r>
              <a:rPr lang="en-GB" sz="1200" dirty="0">
                <a:latin typeface="Sul Sans" panose="020B0603030403020204" pitchFamily="34" charset="0"/>
              </a:rPr>
              <a:t>As a variation to the game, you could always set a timer for when all players must be finished by. (We’ve provided one of those for you too!).</a:t>
            </a:r>
          </a:p>
          <a:p>
            <a:pPr marL="171450" indent="-171450">
              <a:buSzPct val="100000"/>
              <a:buFont typeface="Arial" panose="020B0604020202020204" pitchFamily="34" charset="0"/>
              <a:buChar char="•"/>
            </a:pPr>
            <a:endParaRPr lang="en-GB" sz="1200" dirty="0">
              <a:latin typeface="Sul Sans" panose="020B0603030403020204" pitchFamily="34" charset="0"/>
            </a:endParaRPr>
          </a:p>
          <a:p>
            <a:pPr marL="171450" indent="-171450">
              <a:buSzPct val="100000"/>
              <a:buFont typeface="Arial" panose="020B0604020202020204" pitchFamily="34" charset="0"/>
              <a:buChar char="•"/>
            </a:pPr>
            <a:endParaRPr lang="en-GB" sz="1200" dirty="0">
              <a:latin typeface="Sul Sans" panose="020B0603030403020204" pitchFamily="34" charset="0"/>
            </a:endParaRPr>
          </a:p>
          <a:p>
            <a:pPr>
              <a:buSzPct val="100000"/>
            </a:pPr>
            <a:r>
              <a:rPr lang="en-GB" sz="1600" b="1" dirty="0">
                <a:latin typeface="Sul Sans" panose="020B0603030403020204" pitchFamily="34" charset="0"/>
              </a:rPr>
              <a:t>Scoring</a:t>
            </a:r>
            <a:r>
              <a:rPr lang="en-GB" sz="1600" dirty="0">
                <a:latin typeface="Sul Sans" panose="020B0603030403020204" pitchFamily="34" charset="0"/>
              </a:rPr>
              <a:t>:		</a:t>
            </a:r>
            <a:r>
              <a:rPr lang="en-GB" sz="1400" b="1" dirty="0">
                <a:latin typeface="Sul Sans" panose="020B0603030403020204" pitchFamily="34" charset="0"/>
              </a:rPr>
              <a:t>5 points </a:t>
            </a:r>
            <a:r>
              <a:rPr lang="en-GB" sz="1400" dirty="0">
                <a:latin typeface="Sul Sans" panose="020B0603030403020204" pitchFamily="34" charset="0"/>
              </a:rPr>
              <a:t>for a unique word	</a:t>
            </a:r>
            <a:r>
              <a:rPr lang="en-GB" sz="1400" b="1" dirty="0">
                <a:latin typeface="Sul Sans" panose="020B0603030403020204" pitchFamily="34" charset="0"/>
              </a:rPr>
              <a:t>2 points </a:t>
            </a:r>
            <a:r>
              <a:rPr lang="en-GB" sz="1400" dirty="0">
                <a:latin typeface="Sul Sans" panose="020B0603030403020204" pitchFamily="34" charset="0"/>
              </a:rPr>
              <a:t>for a word other players have</a:t>
            </a:r>
            <a:endParaRPr lang="en-GB" sz="1600" dirty="0">
              <a:latin typeface="Sul Sans" panose="020B06030304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3" name="Picture 2">
            <a:extLst>
              <a:ext uri="{FF2B5EF4-FFF2-40B4-BE49-F238E27FC236}">
                <a16:creationId xmlns:a16="http://schemas.microsoft.com/office/drawing/2014/main" id="{356B45B2-782A-487C-82C3-66B47115C830}"/>
              </a:ext>
            </a:extLst>
          </p:cNvPr>
          <p:cNvPicPr>
            <a:picLocks noChangeAspect="1"/>
          </p:cNvPicPr>
          <p:nvPr/>
        </p:nvPicPr>
        <p:blipFill>
          <a:blip r:embed="rId7"/>
          <a:stretch>
            <a:fillRect/>
          </a:stretch>
        </p:blipFill>
        <p:spPr>
          <a:xfrm>
            <a:off x="2899800" y="1680996"/>
            <a:ext cx="2749691" cy="2540131"/>
          </a:xfrm>
          <a:prstGeom prst="rect">
            <a:avLst/>
          </a:prstGeom>
        </p:spPr>
      </p:pic>
      <p:pic>
        <p:nvPicPr>
          <p:cNvPr id="6" name="Picture 5">
            <a:extLst>
              <a:ext uri="{FF2B5EF4-FFF2-40B4-BE49-F238E27FC236}">
                <a16:creationId xmlns:a16="http://schemas.microsoft.com/office/drawing/2014/main" id="{F241B8B5-7351-4C8E-A73B-ECF9D3245102}"/>
              </a:ext>
            </a:extLst>
          </p:cNvPr>
          <p:cNvPicPr>
            <a:picLocks noChangeAspect="1"/>
          </p:cNvPicPr>
          <p:nvPr/>
        </p:nvPicPr>
        <p:blipFill>
          <a:blip r:embed="rId8"/>
          <a:stretch>
            <a:fillRect/>
          </a:stretch>
        </p:blipFill>
        <p:spPr>
          <a:xfrm>
            <a:off x="5649491" y="1680996"/>
            <a:ext cx="2800494" cy="2584583"/>
          </a:xfrm>
          <a:prstGeom prst="rect">
            <a:avLst/>
          </a:prstGeom>
        </p:spPr>
      </p:pic>
      <p:pic>
        <p:nvPicPr>
          <p:cNvPr id="15" name="MS900388269[1].wav">
            <a:hlinkClick r:id="" action="ppaction://media"/>
            <a:extLst>
              <a:ext uri="{FF2B5EF4-FFF2-40B4-BE49-F238E27FC236}">
                <a16:creationId xmlns:a16="http://schemas.microsoft.com/office/drawing/2014/main" id="{EAE6C396-8B8F-451D-A82E-C95E07DFC2D0}"/>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6" name="Rectangle 15">
            <a:extLst>
              <a:ext uri="{FF2B5EF4-FFF2-40B4-BE49-F238E27FC236}">
                <a16:creationId xmlns:a16="http://schemas.microsoft.com/office/drawing/2014/main" id="{64FA5298-29A6-4A1C-9723-0AE77DBF5318}"/>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7" name="Rectangle 16">
            <a:extLst>
              <a:ext uri="{FF2B5EF4-FFF2-40B4-BE49-F238E27FC236}">
                <a16:creationId xmlns:a16="http://schemas.microsoft.com/office/drawing/2014/main" id="{4B4C2F33-84AE-41F6-A4D2-565618DFD442}"/>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8" name="Rectangle 17">
            <a:extLst>
              <a:ext uri="{FF2B5EF4-FFF2-40B4-BE49-F238E27FC236}">
                <a16:creationId xmlns:a16="http://schemas.microsoft.com/office/drawing/2014/main" id="{66BA48E6-262D-423A-B4E5-A4388503FBD6}"/>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21551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8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3" name="Picture 2">
            <a:extLst>
              <a:ext uri="{FF2B5EF4-FFF2-40B4-BE49-F238E27FC236}">
                <a16:creationId xmlns:a16="http://schemas.microsoft.com/office/drawing/2014/main" id="{A0C1AE4A-B04D-45FE-AFF9-A96B05BBB458}"/>
              </a:ext>
            </a:extLst>
          </p:cNvPr>
          <p:cNvPicPr>
            <a:picLocks noChangeAspect="1"/>
          </p:cNvPicPr>
          <p:nvPr/>
        </p:nvPicPr>
        <p:blipFill>
          <a:blip r:embed="rId7"/>
          <a:stretch>
            <a:fillRect/>
          </a:stretch>
        </p:blipFill>
        <p:spPr>
          <a:xfrm>
            <a:off x="2899800" y="1744500"/>
            <a:ext cx="2794144" cy="2476627"/>
          </a:xfrm>
          <a:prstGeom prst="rect">
            <a:avLst/>
          </a:prstGeom>
        </p:spPr>
      </p:pic>
      <p:pic>
        <p:nvPicPr>
          <p:cNvPr id="6" name="Picture 5">
            <a:extLst>
              <a:ext uri="{FF2B5EF4-FFF2-40B4-BE49-F238E27FC236}">
                <a16:creationId xmlns:a16="http://schemas.microsoft.com/office/drawing/2014/main" id="{B1969524-D17F-4530-B32F-D20720079F7A}"/>
              </a:ext>
            </a:extLst>
          </p:cNvPr>
          <p:cNvPicPr>
            <a:picLocks noChangeAspect="1"/>
          </p:cNvPicPr>
          <p:nvPr/>
        </p:nvPicPr>
        <p:blipFill>
          <a:blip r:embed="rId8"/>
          <a:stretch>
            <a:fillRect/>
          </a:stretch>
        </p:blipFill>
        <p:spPr>
          <a:xfrm>
            <a:off x="5535239" y="1744500"/>
            <a:ext cx="2857647" cy="2533780"/>
          </a:xfrm>
          <a:prstGeom prst="rect">
            <a:avLst/>
          </a:prstGeom>
        </p:spPr>
      </p:pic>
      <p:pic>
        <p:nvPicPr>
          <p:cNvPr id="15" name="MS900388269[1].wav">
            <a:hlinkClick r:id="" action="ppaction://media"/>
            <a:extLst>
              <a:ext uri="{FF2B5EF4-FFF2-40B4-BE49-F238E27FC236}">
                <a16:creationId xmlns:a16="http://schemas.microsoft.com/office/drawing/2014/main" id="{7EAC2B7C-46B3-40E6-AA05-4FCF204540FD}"/>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6" name="Rectangle 15">
            <a:extLst>
              <a:ext uri="{FF2B5EF4-FFF2-40B4-BE49-F238E27FC236}">
                <a16:creationId xmlns:a16="http://schemas.microsoft.com/office/drawing/2014/main" id="{AB86F049-BD75-4616-82A8-98A7FF0FD370}"/>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7" name="Rectangle 16">
            <a:extLst>
              <a:ext uri="{FF2B5EF4-FFF2-40B4-BE49-F238E27FC236}">
                <a16:creationId xmlns:a16="http://schemas.microsoft.com/office/drawing/2014/main" id="{04B54862-9BA5-4331-A6B5-EF965DB0BB3D}"/>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8" name="Rectangle 17">
            <a:extLst>
              <a:ext uri="{FF2B5EF4-FFF2-40B4-BE49-F238E27FC236}">
                <a16:creationId xmlns:a16="http://schemas.microsoft.com/office/drawing/2014/main" id="{0D1E9E80-E708-4668-8DAB-FA65417B959F}"/>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126935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8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3" name="Picture 2">
            <a:extLst>
              <a:ext uri="{FF2B5EF4-FFF2-40B4-BE49-F238E27FC236}">
                <a16:creationId xmlns:a16="http://schemas.microsoft.com/office/drawing/2014/main" id="{55E7992C-122B-41C9-B433-6924FE74E0D4}"/>
              </a:ext>
            </a:extLst>
          </p:cNvPr>
          <p:cNvPicPr>
            <a:picLocks noChangeAspect="1"/>
          </p:cNvPicPr>
          <p:nvPr/>
        </p:nvPicPr>
        <p:blipFill>
          <a:blip r:embed="rId7"/>
          <a:stretch>
            <a:fillRect/>
          </a:stretch>
        </p:blipFill>
        <p:spPr>
          <a:xfrm>
            <a:off x="2899800" y="1674646"/>
            <a:ext cx="2844946" cy="2546481"/>
          </a:xfrm>
          <a:prstGeom prst="rect">
            <a:avLst/>
          </a:prstGeom>
        </p:spPr>
      </p:pic>
      <p:pic>
        <p:nvPicPr>
          <p:cNvPr id="6" name="Picture 5">
            <a:extLst>
              <a:ext uri="{FF2B5EF4-FFF2-40B4-BE49-F238E27FC236}">
                <a16:creationId xmlns:a16="http://schemas.microsoft.com/office/drawing/2014/main" id="{64590621-6C5C-4624-A2B5-4920C400F26B}"/>
              </a:ext>
            </a:extLst>
          </p:cNvPr>
          <p:cNvPicPr>
            <a:picLocks noChangeAspect="1"/>
          </p:cNvPicPr>
          <p:nvPr/>
        </p:nvPicPr>
        <p:blipFill>
          <a:blip r:embed="rId8"/>
          <a:stretch>
            <a:fillRect/>
          </a:stretch>
        </p:blipFill>
        <p:spPr>
          <a:xfrm>
            <a:off x="5744746" y="1674646"/>
            <a:ext cx="2819545" cy="2584583"/>
          </a:xfrm>
          <a:prstGeom prst="rect">
            <a:avLst/>
          </a:prstGeom>
        </p:spPr>
      </p:pic>
      <p:pic>
        <p:nvPicPr>
          <p:cNvPr id="13" name="MS900388269[1].wav">
            <a:hlinkClick r:id="" action="ppaction://media"/>
            <a:extLst>
              <a:ext uri="{FF2B5EF4-FFF2-40B4-BE49-F238E27FC236}">
                <a16:creationId xmlns:a16="http://schemas.microsoft.com/office/drawing/2014/main" id="{7865B875-AE6F-4C55-B345-E8A1C7A4348C}"/>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4" name="Rectangle 13">
            <a:extLst>
              <a:ext uri="{FF2B5EF4-FFF2-40B4-BE49-F238E27FC236}">
                <a16:creationId xmlns:a16="http://schemas.microsoft.com/office/drawing/2014/main" id="{E9958ACD-91B4-451B-A55D-624A80E01879}"/>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5" name="Rectangle 14">
            <a:extLst>
              <a:ext uri="{FF2B5EF4-FFF2-40B4-BE49-F238E27FC236}">
                <a16:creationId xmlns:a16="http://schemas.microsoft.com/office/drawing/2014/main" id="{A4A86E86-0C1F-4ABA-85F8-B5194087797E}"/>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6" name="Rectangle 15">
            <a:extLst>
              <a:ext uri="{FF2B5EF4-FFF2-40B4-BE49-F238E27FC236}">
                <a16:creationId xmlns:a16="http://schemas.microsoft.com/office/drawing/2014/main" id="{62A2DC78-1D6C-430B-B7F5-82AFF46ED3A1}"/>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285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80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5" name="Picture 4">
            <a:extLst>
              <a:ext uri="{FF2B5EF4-FFF2-40B4-BE49-F238E27FC236}">
                <a16:creationId xmlns:a16="http://schemas.microsoft.com/office/drawing/2014/main" id="{E4FAB8B9-5EBC-46B5-BD8C-9BAF9901370C}"/>
              </a:ext>
            </a:extLst>
          </p:cNvPr>
          <p:cNvPicPr>
            <a:picLocks noChangeAspect="1"/>
          </p:cNvPicPr>
          <p:nvPr/>
        </p:nvPicPr>
        <p:blipFill>
          <a:blip r:embed="rId7"/>
          <a:stretch>
            <a:fillRect/>
          </a:stretch>
        </p:blipFill>
        <p:spPr>
          <a:xfrm>
            <a:off x="2899800" y="1680996"/>
            <a:ext cx="2806844" cy="2540131"/>
          </a:xfrm>
          <a:prstGeom prst="rect">
            <a:avLst/>
          </a:prstGeom>
        </p:spPr>
      </p:pic>
      <p:pic>
        <p:nvPicPr>
          <p:cNvPr id="10" name="Picture 9">
            <a:extLst>
              <a:ext uri="{FF2B5EF4-FFF2-40B4-BE49-F238E27FC236}">
                <a16:creationId xmlns:a16="http://schemas.microsoft.com/office/drawing/2014/main" id="{34430BE4-B707-4FCA-AE0A-95466D780D40}"/>
              </a:ext>
            </a:extLst>
          </p:cNvPr>
          <p:cNvPicPr>
            <a:picLocks noChangeAspect="1"/>
          </p:cNvPicPr>
          <p:nvPr/>
        </p:nvPicPr>
        <p:blipFill>
          <a:blip r:embed="rId8"/>
          <a:stretch>
            <a:fillRect/>
          </a:stretch>
        </p:blipFill>
        <p:spPr>
          <a:xfrm>
            <a:off x="5706644" y="1680996"/>
            <a:ext cx="2794144" cy="2559182"/>
          </a:xfrm>
          <a:prstGeom prst="rect">
            <a:avLst/>
          </a:prstGeom>
        </p:spPr>
      </p:pic>
      <p:pic>
        <p:nvPicPr>
          <p:cNvPr id="15" name="MS900388269[1].wav">
            <a:hlinkClick r:id="" action="ppaction://media"/>
            <a:extLst>
              <a:ext uri="{FF2B5EF4-FFF2-40B4-BE49-F238E27FC236}">
                <a16:creationId xmlns:a16="http://schemas.microsoft.com/office/drawing/2014/main" id="{180F65D8-4B47-453D-9B29-9EB2A2711CAB}"/>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6" name="Rectangle 15">
            <a:extLst>
              <a:ext uri="{FF2B5EF4-FFF2-40B4-BE49-F238E27FC236}">
                <a16:creationId xmlns:a16="http://schemas.microsoft.com/office/drawing/2014/main" id="{6A87D3A5-6085-444A-A6D7-F0C315B52768}"/>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7" name="Rectangle 16">
            <a:extLst>
              <a:ext uri="{FF2B5EF4-FFF2-40B4-BE49-F238E27FC236}">
                <a16:creationId xmlns:a16="http://schemas.microsoft.com/office/drawing/2014/main" id="{9E160D63-D752-4D89-9186-5739664036C9}"/>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8" name="Rectangle 17">
            <a:extLst>
              <a:ext uri="{FF2B5EF4-FFF2-40B4-BE49-F238E27FC236}">
                <a16:creationId xmlns:a16="http://schemas.microsoft.com/office/drawing/2014/main" id="{EF692B19-3880-485E-A975-0EAAC9028A59}"/>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22956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8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5" name="Picture 4">
            <a:extLst>
              <a:ext uri="{FF2B5EF4-FFF2-40B4-BE49-F238E27FC236}">
                <a16:creationId xmlns:a16="http://schemas.microsoft.com/office/drawing/2014/main" id="{50056C86-AC43-4CF1-B8C1-264AE83D3C0F}"/>
              </a:ext>
            </a:extLst>
          </p:cNvPr>
          <p:cNvPicPr>
            <a:picLocks noChangeAspect="1"/>
          </p:cNvPicPr>
          <p:nvPr/>
        </p:nvPicPr>
        <p:blipFill>
          <a:blip r:embed="rId7"/>
          <a:stretch>
            <a:fillRect/>
          </a:stretch>
        </p:blipFill>
        <p:spPr>
          <a:xfrm>
            <a:off x="2899800" y="1655595"/>
            <a:ext cx="2736991" cy="2565532"/>
          </a:xfrm>
          <a:prstGeom prst="rect">
            <a:avLst/>
          </a:prstGeom>
        </p:spPr>
      </p:pic>
      <p:pic>
        <p:nvPicPr>
          <p:cNvPr id="10" name="Picture 9">
            <a:extLst>
              <a:ext uri="{FF2B5EF4-FFF2-40B4-BE49-F238E27FC236}">
                <a16:creationId xmlns:a16="http://schemas.microsoft.com/office/drawing/2014/main" id="{7682C44C-899F-449F-B7AB-C5F72C924404}"/>
              </a:ext>
            </a:extLst>
          </p:cNvPr>
          <p:cNvPicPr>
            <a:picLocks noChangeAspect="1"/>
          </p:cNvPicPr>
          <p:nvPr/>
        </p:nvPicPr>
        <p:blipFill>
          <a:blip r:embed="rId8"/>
          <a:stretch>
            <a:fillRect/>
          </a:stretch>
        </p:blipFill>
        <p:spPr>
          <a:xfrm>
            <a:off x="5636791" y="1655595"/>
            <a:ext cx="2819545" cy="2597283"/>
          </a:xfrm>
          <a:prstGeom prst="rect">
            <a:avLst/>
          </a:prstGeom>
        </p:spPr>
      </p:pic>
      <p:pic>
        <p:nvPicPr>
          <p:cNvPr id="15" name="MS900388269[1].wav">
            <a:hlinkClick r:id="" action="ppaction://media"/>
            <a:extLst>
              <a:ext uri="{FF2B5EF4-FFF2-40B4-BE49-F238E27FC236}">
                <a16:creationId xmlns:a16="http://schemas.microsoft.com/office/drawing/2014/main" id="{D2E68519-185E-4A2B-BF62-75784E6DFE4D}"/>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6" name="Rectangle 15">
            <a:extLst>
              <a:ext uri="{FF2B5EF4-FFF2-40B4-BE49-F238E27FC236}">
                <a16:creationId xmlns:a16="http://schemas.microsoft.com/office/drawing/2014/main" id="{0D3A15DC-CC5D-4B03-9D2B-688DF56C612F}"/>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7" name="Rectangle 16">
            <a:extLst>
              <a:ext uri="{FF2B5EF4-FFF2-40B4-BE49-F238E27FC236}">
                <a16:creationId xmlns:a16="http://schemas.microsoft.com/office/drawing/2014/main" id="{6D902266-27E1-401A-B4E1-B430A8B89237}"/>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8" name="Rectangle 17">
            <a:extLst>
              <a:ext uri="{FF2B5EF4-FFF2-40B4-BE49-F238E27FC236}">
                <a16:creationId xmlns:a16="http://schemas.microsoft.com/office/drawing/2014/main" id="{9E3FB886-E09F-49CC-ABCB-D69845B80829}"/>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4032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8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3" name="Picture 2">
            <a:extLst>
              <a:ext uri="{FF2B5EF4-FFF2-40B4-BE49-F238E27FC236}">
                <a16:creationId xmlns:a16="http://schemas.microsoft.com/office/drawing/2014/main" id="{4B2CCB10-C346-4B8D-94FE-42C771F602B8}"/>
              </a:ext>
            </a:extLst>
          </p:cNvPr>
          <p:cNvPicPr>
            <a:picLocks noChangeAspect="1"/>
          </p:cNvPicPr>
          <p:nvPr/>
        </p:nvPicPr>
        <p:blipFill rotWithShape="1">
          <a:blip r:embed="rId4"/>
          <a:srcRect l="32317"/>
          <a:stretch/>
        </p:blipFill>
        <p:spPr>
          <a:xfrm>
            <a:off x="119848" y="3501127"/>
            <a:ext cx="1452304" cy="1440000"/>
          </a:xfrm>
          <a:prstGeom prst="rect">
            <a:avLst/>
          </a:prstGeom>
        </p:spPr>
      </p:pic>
      <p:graphicFrame>
        <p:nvGraphicFramePr>
          <p:cNvPr id="5" name="Table 5">
            <a:extLst>
              <a:ext uri="{FF2B5EF4-FFF2-40B4-BE49-F238E27FC236}">
                <a16:creationId xmlns:a16="http://schemas.microsoft.com/office/drawing/2014/main" id="{EC4CED87-3BD9-4910-85B6-FF8667F57DE0}"/>
              </a:ext>
            </a:extLst>
          </p:cNvPr>
          <p:cNvGraphicFramePr>
            <a:graphicFrameLocks noGrp="1"/>
          </p:cNvGraphicFramePr>
          <p:nvPr>
            <p:extLst>
              <p:ext uri="{D42A27DB-BD31-4B8C-83A1-F6EECF244321}">
                <p14:modId xmlns:p14="http://schemas.microsoft.com/office/powerpoint/2010/main" val="468929696"/>
              </p:ext>
            </p:extLst>
          </p:nvPr>
        </p:nvGraphicFramePr>
        <p:xfrm>
          <a:off x="1798500" y="1536796"/>
          <a:ext cx="7165884" cy="3255641"/>
        </p:xfrm>
        <a:graphic>
          <a:graphicData uri="http://schemas.openxmlformats.org/drawingml/2006/table">
            <a:tbl>
              <a:tblPr firstRow="1" bandRow="1">
                <a:tableStyleId>{5C22544A-7EE6-4342-B048-85BDC9FD1C3A}</a:tableStyleId>
              </a:tblPr>
              <a:tblGrid>
                <a:gridCol w="1194314">
                  <a:extLst>
                    <a:ext uri="{9D8B030D-6E8A-4147-A177-3AD203B41FA5}">
                      <a16:colId xmlns:a16="http://schemas.microsoft.com/office/drawing/2014/main" val="1954377883"/>
                    </a:ext>
                  </a:extLst>
                </a:gridCol>
                <a:gridCol w="1194314">
                  <a:extLst>
                    <a:ext uri="{9D8B030D-6E8A-4147-A177-3AD203B41FA5}">
                      <a16:colId xmlns:a16="http://schemas.microsoft.com/office/drawing/2014/main" val="322092466"/>
                    </a:ext>
                  </a:extLst>
                </a:gridCol>
                <a:gridCol w="1194314">
                  <a:extLst>
                    <a:ext uri="{9D8B030D-6E8A-4147-A177-3AD203B41FA5}">
                      <a16:colId xmlns:a16="http://schemas.microsoft.com/office/drawing/2014/main" val="1747691488"/>
                    </a:ext>
                  </a:extLst>
                </a:gridCol>
                <a:gridCol w="1194314">
                  <a:extLst>
                    <a:ext uri="{9D8B030D-6E8A-4147-A177-3AD203B41FA5}">
                      <a16:colId xmlns:a16="http://schemas.microsoft.com/office/drawing/2014/main" val="4252237215"/>
                    </a:ext>
                  </a:extLst>
                </a:gridCol>
                <a:gridCol w="1194314">
                  <a:extLst>
                    <a:ext uri="{9D8B030D-6E8A-4147-A177-3AD203B41FA5}">
                      <a16:colId xmlns:a16="http://schemas.microsoft.com/office/drawing/2014/main" val="2948111667"/>
                    </a:ext>
                  </a:extLst>
                </a:gridCol>
                <a:gridCol w="1194314">
                  <a:extLst>
                    <a:ext uri="{9D8B030D-6E8A-4147-A177-3AD203B41FA5}">
                      <a16:colId xmlns:a16="http://schemas.microsoft.com/office/drawing/2014/main" val="3442751576"/>
                    </a:ext>
                  </a:extLst>
                </a:gridCol>
              </a:tblGrid>
              <a:tr h="523081">
                <a:tc>
                  <a:txBody>
                    <a:bodyPr/>
                    <a:lstStyle/>
                    <a:p>
                      <a:endParaRPr lang="en-GB" sz="1200" dirty="0">
                        <a:solidFill>
                          <a:schemeClr val="bg2">
                            <a:lumMod val="75000"/>
                            <a:lumOff val="25000"/>
                          </a:schemeClr>
                        </a:solidFill>
                      </a:endParaRP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r>
                        <a:rPr lang="en-GB" sz="1200" dirty="0">
                          <a:solidFill>
                            <a:schemeClr val="bg2">
                              <a:lumMod val="75000"/>
                              <a:lumOff val="25000"/>
                            </a:schemeClr>
                          </a:solidFill>
                        </a:rPr>
                        <a:t>Includes the letter “e”</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r>
                        <a:rPr lang="en-GB" sz="1200" dirty="0">
                          <a:solidFill>
                            <a:schemeClr val="bg2">
                              <a:lumMod val="75000"/>
                              <a:lumOff val="25000"/>
                            </a:schemeClr>
                          </a:solidFill>
                        </a:rPr>
                        <a:t>Includes the letter “o”</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r>
                        <a:rPr lang="en-GB" sz="1200" dirty="0">
                          <a:solidFill>
                            <a:schemeClr val="bg2">
                              <a:lumMod val="75000"/>
                              <a:lumOff val="25000"/>
                            </a:schemeClr>
                          </a:solidFill>
                        </a:rPr>
                        <a:t>2-syllabled word</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2">
                              <a:lumMod val="75000"/>
                              <a:lumOff val="25000"/>
                            </a:schemeClr>
                          </a:solidFill>
                        </a:rPr>
                        <a:t>3-syllabled word</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2">
                              <a:lumMod val="75000"/>
                              <a:lumOff val="25000"/>
                            </a:schemeClr>
                          </a:solidFill>
                        </a:rPr>
                        <a:t>4-syllabled word</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4355153"/>
                  </a:ext>
                </a:extLst>
              </a:tr>
              <a:tr h="1366280">
                <a:tc>
                  <a:txBody>
                    <a:bodyPr/>
                    <a:lstStyle/>
                    <a:p>
                      <a:pPr algn="ctr"/>
                      <a:r>
                        <a:rPr lang="en-GB" dirty="0">
                          <a:solidFill>
                            <a:schemeClr val="bg2">
                              <a:lumMod val="75000"/>
                              <a:lumOff val="25000"/>
                            </a:schemeClr>
                          </a:solidFill>
                        </a:rPr>
                        <a:t>Bubble 1</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6072388"/>
                  </a:ext>
                </a:extLst>
              </a:tr>
              <a:tr h="1366280">
                <a:tc>
                  <a:txBody>
                    <a:bodyPr/>
                    <a:lstStyle/>
                    <a:p>
                      <a:pPr algn="ctr"/>
                      <a:r>
                        <a:rPr lang="en-GB" dirty="0">
                          <a:solidFill>
                            <a:schemeClr val="bg2">
                              <a:lumMod val="75000"/>
                              <a:lumOff val="25000"/>
                            </a:schemeClr>
                          </a:solidFill>
                        </a:rPr>
                        <a:t>Bubble 2</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0971322"/>
                  </a:ext>
                </a:extLst>
              </a:tr>
            </a:tbl>
          </a:graphicData>
        </a:graphic>
      </p:graphicFrame>
    </p:spTree>
    <p:extLst>
      <p:ext uri="{BB962C8B-B14F-4D97-AF65-F5344CB8AC3E}">
        <p14:creationId xmlns:p14="http://schemas.microsoft.com/office/powerpoint/2010/main" val="123142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3" name="Picture 2">
            <a:extLst>
              <a:ext uri="{FF2B5EF4-FFF2-40B4-BE49-F238E27FC236}">
                <a16:creationId xmlns:a16="http://schemas.microsoft.com/office/drawing/2014/main" id="{4B2CCB10-C346-4B8D-94FE-42C771F602B8}"/>
              </a:ext>
            </a:extLst>
          </p:cNvPr>
          <p:cNvPicPr>
            <a:picLocks noChangeAspect="1"/>
          </p:cNvPicPr>
          <p:nvPr/>
        </p:nvPicPr>
        <p:blipFill rotWithShape="1">
          <a:blip r:embed="rId4"/>
          <a:srcRect l="32317"/>
          <a:stretch/>
        </p:blipFill>
        <p:spPr>
          <a:xfrm>
            <a:off x="119848" y="3501127"/>
            <a:ext cx="1452304" cy="1440000"/>
          </a:xfrm>
          <a:prstGeom prst="rect">
            <a:avLst/>
          </a:prstGeom>
        </p:spPr>
      </p:pic>
      <p:graphicFrame>
        <p:nvGraphicFramePr>
          <p:cNvPr id="5" name="Table 5">
            <a:extLst>
              <a:ext uri="{FF2B5EF4-FFF2-40B4-BE49-F238E27FC236}">
                <a16:creationId xmlns:a16="http://schemas.microsoft.com/office/drawing/2014/main" id="{EC4CED87-3BD9-4910-85B6-FF8667F57DE0}"/>
              </a:ext>
            </a:extLst>
          </p:cNvPr>
          <p:cNvGraphicFramePr>
            <a:graphicFrameLocks noGrp="1"/>
          </p:cNvGraphicFramePr>
          <p:nvPr>
            <p:extLst>
              <p:ext uri="{D42A27DB-BD31-4B8C-83A1-F6EECF244321}">
                <p14:modId xmlns:p14="http://schemas.microsoft.com/office/powerpoint/2010/main" val="369051073"/>
              </p:ext>
            </p:extLst>
          </p:nvPr>
        </p:nvGraphicFramePr>
        <p:xfrm>
          <a:off x="1798500" y="1536796"/>
          <a:ext cx="7165884" cy="3255641"/>
        </p:xfrm>
        <a:graphic>
          <a:graphicData uri="http://schemas.openxmlformats.org/drawingml/2006/table">
            <a:tbl>
              <a:tblPr firstRow="1" bandRow="1">
                <a:tableStyleId>{5C22544A-7EE6-4342-B048-85BDC9FD1C3A}</a:tableStyleId>
              </a:tblPr>
              <a:tblGrid>
                <a:gridCol w="1194314">
                  <a:extLst>
                    <a:ext uri="{9D8B030D-6E8A-4147-A177-3AD203B41FA5}">
                      <a16:colId xmlns:a16="http://schemas.microsoft.com/office/drawing/2014/main" val="1954377883"/>
                    </a:ext>
                  </a:extLst>
                </a:gridCol>
                <a:gridCol w="1194314">
                  <a:extLst>
                    <a:ext uri="{9D8B030D-6E8A-4147-A177-3AD203B41FA5}">
                      <a16:colId xmlns:a16="http://schemas.microsoft.com/office/drawing/2014/main" val="322092466"/>
                    </a:ext>
                  </a:extLst>
                </a:gridCol>
                <a:gridCol w="1194314">
                  <a:extLst>
                    <a:ext uri="{9D8B030D-6E8A-4147-A177-3AD203B41FA5}">
                      <a16:colId xmlns:a16="http://schemas.microsoft.com/office/drawing/2014/main" val="1747691488"/>
                    </a:ext>
                  </a:extLst>
                </a:gridCol>
                <a:gridCol w="1194314">
                  <a:extLst>
                    <a:ext uri="{9D8B030D-6E8A-4147-A177-3AD203B41FA5}">
                      <a16:colId xmlns:a16="http://schemas.microsoft.com/office/drawing/2014/main" val="4252237215"/>
                    </a:ext>
                  </a:extLst>
                </a:gridCol>
                <a:gridCol w="1194314">
                  <a:extLst>
                    <a:ext uri="{9D8B030D-6E8A-4147-A177-3AD203B41FA5}">
                      <a16:colId xmlns:a16="http://schemas.microsoft.com/office/drawing/2014/main" val="2948111667"/>
                    </a:ext>
                  </a:extLst>
                </a:gridCol>
                <a:gridCol w="1194314">
                  <a:extLst>
                    <a:ext uri="{9D8B030D-6E8A-4147-A177-3AD203B41FA5}">
                      <a16:colId xmlns:a16="http://schemas.microsoft.com/office/drawing/2014/main" val="3442751576"/>
                    </a:ext>
                  </a:extLst>
                </a:gridCol>
              </a:tblGrid>
              <a:tr h="523081">
                <a:tc>
                  <a:txBody>
                    <a:bodyPr/>
                    <a:lstStyle/>
                    <a:p>
                      <a:endParaRPr lang="en-GB" sz="1200" dirty="0">
                        <a:solidFill>
                          <a:schemeClr val="bg2">
                            <a:lumMod val="75000"/>
                            <a:lumOff val="25000"/>
                          </a:schemeClr>
                        </a:solidFill>
                      </a:endParaRP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r>
                        <a:rPr lang="en-GB" sz="1200" dirty="0">
                          <a:solidFill>
                            <a:schemeClr val="bg2">
                              <a:lumMod val="75000"/>
                              <a:lumOff val="25000"/>
                            </a:schemeClr>
                          </a:solidFill>
                        </a:rPr>
                        <a:t>Includes the letter “a”</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r>
                        <a:rPr lang="en-GB" sz="1200" dirty="0">
                          <a:solidFill>
                            <a:schemeClr val="bg2">
                              <a:lumMod val="75000"/>
                              <a:lumOff val="25000"/>
                            </a:schemeClr>
                          </a:solidFill>
                        </a:rPr>
                        <a:t>Includes the letter “s”</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r>
                        <a:rPr lang="en-GB" sz="1200" dirty="0">
                          <a:solidFill>
                            <a:schemeClr val="bg2">
                              <a:lumMod val="75000"/>
                              <a:lumOff val="25000"/>
                            </a:schemeClr>
                          </a:solidFill>
                        </a:rPr>
                        <a:t>Noun or adjective</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2">
                              <a:lumMod val="75000"/>
                              <a:lumOff val="25000"/>
                            </a:schemeClr>
                          </a:solidFill>
                        </a:rPr>
                        <a:t>3-syllabled word</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2">
                              <a:lumMod val="75000"/>
                              <a:lumOff val="25000"/>
                            </a:schemeClr>
                          </a:solidFill>
                        </a:rPr>
                        <a:t>4-syllabled word</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4355153"/>
                  </a:ext>
                </a:extLst>
              </a:tr>
              <a:tr h="1366280">
                <a:tc>
                  <a:txBody>
                    <a:bodyPr/>
                    <a:lstStyle/>
                    <a:p>
                      <a:pPr algn="ctr"/>
                      <a:r>
                        <a:rPr lang="en-GB" dirty="0">
                          <a:solidFill>
                            <a:schemeClr val="bg2">
                              <a:lumMod val="75000"/>
                              <a:lumOff val="25000"/>
                            </a:schemeClr>
                          </a:solidFill>
                        </a:rPr>
                        <a:t>Bubble 1</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6072388"/>
                  </a:ext>
                </a:extLst>
              </a:tr>
              <a:tr h="1366280">
                <a:tc>
                  <a:txBody>
                    <a:bodyPr/>
                    <a:lstStyle/>
                    <a:p>
                      <a:pPr algn="ctr"/>
                      <a:r>
                        <a:rPr lang="en-GB" dirty="0">
                          <a:solidFill>
                            <a:schemeClr val="bg2">
                              <a:lumMod val="75000"/>
                              <a:lumOff val="25000"/>
                            </a:schemeClr>
                          </a:solidFill>
                        </a:rPr>
                        <a:t>Bubble 2</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0971322"/>
                  </a:ext>
                </a:extLst>
              </a:tr>
            </a:tbl>
          </a:graphicData>
        </a:graphic>
      </p:graphicFrame>
    </p:spTree>
    <p:extLst>
      <p:ext uri="{BB962C8B-B14F-4D97-AF65-F5344CB8AC3E}">
        <p14:creationId xmlns:p14="http://schemas.microsoft.com/office/powerpoint/2010/main" val="21835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3" name="Picture 2">
            <a:extLst>
              <a:ext uri="{FF2B5EF4-FFF2-40B4-BE49-F238E27FC236}">
                <a16:creationId xmlns:a16="http://schemas.microsoft.com/office/drawing/2014/main" id="{4B2CCB10-C346-4B8D-94FE-42C771F602B8}"/>
              </a:ext>
            </a:extLst>
          </p:cNvPr>
          <p:cNvPicPr>
            <a:picLocks noChangeAspect="1"/>
          </p:cNvPicPr>
          <p:nvPr/>
        </p:nvPicPr>
        <p:blipFill rotWithShape="1">
          <a:blip r:embed="rId4"/>
          <a:srcRect l="32317"/>
          <a:stretch/>
        </p:blipFill>
        <p:spPr>
          <a:xfrm>
            <a:off x="119848" y="3501127"/>
            <a:ext cx="1452304" cy="1440000"/>
          </a:xfrm>
          <a:prstGeom prst="rect">
            <a:avLst/>
          </a:prstGeom>
        </p:spPr>
      </p:pic>
      <p:graphicFrame>
        <p:nvGraphicFramePr>
          <p:cNvPr id="5" name="Table 5">
            <a:extLst>
              <a:ext uri="{FF2B5EF4-FFF2-40B4-BE49-F238E27FC236}">
                <a16:creationId xmlns:a16="http://schemas.microsoft.com/office/drawing/2014/main" id="{EC4CED87-3BD9-4910-85B6-FF8667F57DE0}"/>
              </a:ext>
            </a:extLst>
          </p:cNvPr>
          <p:cNvGraphicFramePr>
            <a:graphicFrameLocks noGrp="1"/>
          </p:cNvGraphicFramePr>
          <p:nvPr>
            <p:extLst>
              <p:ext uri="{D42A27DB-BD31-4B8C-83A1-F6EECF244321}">
                <p14:modId xmlns:p14="http://schemas.microsoft.com/office/powerpoint/2010/main" val="2030810521"/>
              </p:ext>
            </p:extLst>
          </p:nvPr>
        </p:nvGraphicFramePr>
        <p:xfrm>
          <a:off x="1798500" y="1536796"/>
          <a:ext cx="7165884" cy="3255641"/>
        </p:xfrm>
        <a:graphic>
          <a:graphicData uri="http://schemas.openxmlformats.org/drawingml/2006/table">
            <a:tbl>
              <a:tblPr firstRow="1" bandRow="1">
                <a:tableStyleId>{5C22544A-7EE6-4342-B048-85BDC9FD1C3A}</a:tableStyleId>
              </a:tblPr>
              <a:tblGrid>
                <a:gridCol w="1194314">
                  <a:extLst>
                    <a:ext uri="{9D8B030D-6E8A-4147-A177-3AD203B41FA5}">
                      <a16:colId xmlns:a16="http://schemas.microsoft.com/office/drawing/2014/main" val="1954377883"/>
                    </a:ext>
                  </a:extLst>
                </a:gridCol>
                <a:gridCol w="1194314">
                  <a:extLst>
                    <a:ext uri="{9D8B030D-6E8A-4147-A177-3AD203B41FA5}">
                      <a16:colId xmlns:a16="http://schemas.microsoft.com/office/drawing/2014/main" val="322092466"/>
                    </a:ext>
                  </a:extLst>
                </a:gridCol>
                <a:gridCol w="1194314">
                  <a:extLst>
                    <a:ext uri="{9D8B030D-6E8A-4147-A177-3AD203B41FA5}">
                      <a16:colId xmlns:a16="http://schemas.microsoft.com/office/drawing/2014/main" val="1747691488"/>
                    </a:ext>
                  </a:extLst>
                </a:gridCol>
                <a:gridCol w="1194314">
                  <a:extLst>
                    <a:ext uri="{9D8B030D-6E8A-4147-A177-3AD203B41FA5}">
                      <a16:colId xmlns:a16="http://schemas.microsoft.com/office/drawing/2014/main" val="4252237215"/>
                    </a:ext>
                  </a:extLst>
                </a:gridCol>
                <a:gridCol w="1194314">
                  <a:extLst>
                    <a:ext uri="{9D8B030D-6E8A-4147-A177-3AD203B41FA5}">
                      <a16:colId xmlns:a16="http://schemas.microsoft.com/office/drawing/2014/main" val="2948111667"/>
                    </a:ext>
                  </a:extLst>
                </a:gridCol>
                <a:gridCol w="1194314">
                  <a:extLst>
                    <a:ext uri="{9D8B030D-6E8A-4147-A177-3AD203B41FA5}">
                      <a16:colId xmlns:a16="http://schemas.microsoft.com/office/drawing/2014/main" val="3442751576"/>
                    </a:ext>
                  </a:extLst>
                </a:gridCol>
              </a:tblGrid>
              <a:tr h="523081">
                <a:tc>
                  <a:txBody>
                    <a:bodyPr/>
                    <a:lstStyle/>
                    <a:p>
                      <a:pPr algn="r"/>
                      <a:r>
                        <a:rPr lang="en-GB" sz="1000" b="0" dirty="0">
                          <a:solidFill>
                            <a:schemeClr val="bg2">
                              <a:lumMod val="75000"/>
                              <a:lumOff val="25000"/>
                            </a:schemeClr>
                          </a:solidFill>
                        </a:rPr>
                        <a:t>Choose your own categories!</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sz="1200" dirty="0">
                        <a:solidFill>
                          <a:schemeClr val="bg2">
                            <a:lumMod val="75000"/>
                            <a:lumOff val="25000"/>
                          </a:schemeClr>
                        </a:solidFill>
                      </a:endParaRP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sz="1200" dirty="0">
                        <a:solidFill>
                          <a:schemeClr val="bg2">
                            <a:lumMod val="75000"/>
                            <a:lumOff val="25000"/>
                          </a:schemeClr>
                        </a:solidFill>
                      </a:endParaRP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sz="1200" dirty="0">
                        <a:solidFill>
                          <a:schemeClr val="bg2">
                            <a:lumMod val="75000"/>
                            <a:lumOff val="25000"/>
                          </a:schemeClr>
                        </a:solidFill>
                      </a:endParaRP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2">
                            <a:lumMod val="75000"/>
                            <a:lumOff val="25000"/>
                          </a:schemeClr>
                        </a:solidFill>
                      </a:endParaRP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2">
                            <a:lumMod val="75000"/>
                            <a:lumOff val="25000"/>
                          </a:schemeClr>
                        </a:solidFill>
                      </a:endParaRP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4355153"/>
                  </a:ext>
                </a:extLst>
              </a:tr>
              <a:tr h="1366280">
                <a:tc>
                  <a:txBody>
                    <a:bodyPr/>
                    <a:lstStyle/>
                    <a:p>
                      <a:pPr algn="ctr"/>
                      <a:r>
                        <a:rPr lang="en-GB" dirty="0">
                          <a:solidFill>
                            <a:schemeClr val="bg2">
                              <a:lumMod val="75000"/>
                              <a:lumOff val="25000"/>
                            </a:schemeClr>
                          </a:solidFill>
                        </a:rPr>
                        <a:t>Bubble 1</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86072388"/>
                  </a:ext>
                </a:extLst>
              </a:tr>
              <a:tr h="1366280">
                <a:tc>
                  <a:txBody>
                    <a:bodyPr/>
                    <a:lstStyle/>
                    <a:p>
                      <a:pPr algn="ctr"/>
                      <a:r>
                        <a:rPr lang="en-GB" dirty="0">
                          <a:solidFill>
                            <a:schemeClr val="bg2">
                              <a:lumMod val="75000"/>
                              <a:lumOff val="25000"/>
                            </a:schemeClr>
                          </a:solidFill>
                        </a:rPr>
                        <a:t>Bubble 2</a:t>
                      </a:r>
                    </a:p>
                  </a:txBody>
                  <a:tcPr anchor="ct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tc>
                  <a:txBody>
                    <a:bodyPr/>
                    <a:lstStyle/>
                    <a:p>
                      <a:endParaRPr lang="en-GB" dirty="0">
                        <a:solidFill>
                          <a:schemeClr val="bg2">
                            <a:lumMod val="75000"/>
                            <a:lumOff val="25000"/>
                          </a:schemeClr>
                        </a:solidFill>
                      </a:endParaRPr>
                    </a:p>
                  </a:txBody>
                  <a:tcPr>
                    <a:lnL w="12700" cap="flat" cmpd="sng" algn="ctr">
                      <a:solidFill>
                        <a:schemeClr val="bg2">
                          <a:lumMod val="75000"/>
                          <a:lumOff val="25000"/>
                        </a:schemeClr>
                      </a:solidFill>
                      <a:prstDash val="solid"/>
                      <a:round/>
                      <a:headEnd type="none" w="med" len="med"/>
                      <a:tailEnd type="none" w="med" len="med"/>
                    </a:lnL>
                    <a:lnR w="12700" cap="flat" cmpd="sng" algn="ctr">
                      <a:solidFill>
                        <a:schemeClr val="bg2">
                          <a:lumMod val="75000"/>
                          <a:lumOff val="25000"/>
                        </a:schemeClr>
                      </a:solidFill>
                      <a:prstDash val="solid"/>
                      <a:round/>
                      <a:headEnd type="none" w="med" len="med"/>
                      <a:tailEnd type="none" w="med" len="med"/>
                    </a:lnR>
                    <a:lnT w="12700" cap="flat" cmpd="sng" algn="ctr">
                      <a:solidFill>
                        <a:schemeClr val="bg2">
                          <a:lumMod val="75000"/>
                          <a:lumOff val="25000"/>
                        </a:schemeClr>
                      </a:solidFill>
                      <a:prstDash val="solid"/>
                      <a:round/>
                      <a:headEnd type="none" w="med" len="med"/>
                      <a:tailEnd type="none" w="med" len="med"/>
                    </a:lnT>
                    <a:lnB w="12700" cap="flat" cmpd="sng" algn="ctr">
                      <a:solidFill>
                        <a:schemeClr val="bg2">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0971322"/>
                  </a:ext>
                </a:extLst>
              </a:tr>
            </a:tbl>
          </a:graphicData>
        </a:graphic>
      </p:graphicFrame>
    </p:spTree>
    <p:extLst>
      <p:ext uri="{BB962C8B-B14F-4D97-AF65-F5344CB8AC3E}">
        <p14:creationId xmlns:p14="http://schemas.microsoft.com/office/powerpoint/2010/main" val="104625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13" name="Picture 12">
            <a:extLst>
              <a:ext uri="{FF2B5EF4-FFF2-40B4-BE49-F238E27FC236}">
                <a16:creationId xmlns:a16="http://schemas.microsoft.com/office/drawing/2014/main" id="{D78365FA-D18A-4ED3-A7CE-AD1AF3AC0C2F}"/>
              </a:ext>
            </a:extLst>
          </p:cNvPr>
          <p:cNvPicPr>
            <a:picLocks noChangeAspect="1"/>
          </p:cNvPicPr>
          <p:nvPr/>
        </p:nvPicPr>
        <p:blipFill>
          <a:blip r:embed="rId7"/>
          <a:stretch>
            <a:fillRect/>
          </a:stretch>
        </p:blipFill>
        <p:spPr>
          <a:xfrm>
            <a:off x="2899800" y="1759338"/>
            <a:ext cx="2863997" cy="2571882"/>
          </a:xfrm>
          <a:prstGeom prst="rect">
            <a:avLst/>
          </a:prstGeom>
        </p:spPr>
      </p:pic>
      <p:pic>
        <p:nvPicPr>
          <p:cNvPr id="15" name="Picture 14">
            <a:extLst>
              <a:ext uri="{FF2B5EF4-FFF2-40B4-BE49-F238E27FC236}">
                <a16:creationId xmlns:a16="http://schemas.microsoft.com/office/drawing/2014/main" id="{6D87AC03-3984-40D8-A0AF-7A7FE526614B}"/>
              </a:ext>
            </a:extLst>
          </p:cNvPr>
          <p:cNvPicPr>
            <a:picLocks noChangeAspect="1"/>
          </p:cNvPicPr>
          <p:nvPr/>
        </p:nvPicPr>
        <p:blipFill>
          <a:blip r:embed="rId8"/>
          <a:stretch>
            <a:fillRect/>
          </a:stretch>
        </p:blipFill>
        <p:spPr>
          <a:xfrm>
            <a:off x="5763797" y="1759337"/>
            <a:ext cx="3069960" cy="2651621"/>
          </a:xfrm>
          <a:prstGeom prst="rect">
            <a:avLst/>
          </a:prstGeom>
        </p:spPr>
      </p:pic>
      <p:pic>
        <p:nvPicPr>
          <p:cNvPr id="19" name="MS900388269[1].wav">
            <a:hlinkClick r:id="" action="ppaction://media"/>
            <a:extLst>
              <a:ext uri="{FF2B5EF4-FFF2-40B4-BE49-F238E27FC236}">
                <a16:creationId xmlns:a16="http://schemas.microsoft.com/office/drawing/2014/main" id="{D1AC820B-9A80-4F79-94BA-D35C721D010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20" name="Rectangle 19">
            <a:extLst>
              <a:ext uri="{FF2B5EF4-FFF2-40B4-BE49-F238E27FC236}">
                <a16:creationId xmlns:a16="http://schemas.microsoft.com/office/drawing/2014/main" id="{CD62862B-6C11-41A7-A35B-63E84ECE65CA}"/>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21" name="Rectangle 20">
            <a:extLst>
              <a:ext uri="{FF2B5EF4-FFF2-40B4-BE49-F238E27FC236}">
                <a16:creationId xmlns:a16="http://schemas.microsoft.com/office/drawing/2014/main" id="{8C973169-C271-4C39-9A9E-AB6050BA6A8A}"/>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6" name="Rectangle 15">
            <a:extLst>
              <a:ext uri="{FF2B5EF4-FFF2-40B4-BE49-F238E27FC236}">
                <a16:creationId xmlns:a16="http://schemas.microsoft.com/office/drawing/2014/main" id="{2D25470F-B0FB-49DF-992E-9188D3838A22}"/>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17574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80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3" name="Picture 2">
            <a:extLst>
              <a:ext uri="{FF2B5EF4-FFF2-40B4-BE49-F238E27FC236}">
                <a16:creationId xmlns:a16="http://schemas.microsoft.com/office/drawing/2014/main" id="{FB8437AD-F1EE-4A56-94C6-8AAD66AD3ACA}"/>
              </a:ext>
            </a:extLst>
          </p:cNvPr>
          <p:cNvPicPr>
            <a:picLocks noChangeAspect="1"/>
          </p:cNvPicPr>
          <p:nvPr/>
        </p:nvPicPr>
        <p:blipFill>
          <a:blip r:embed="rId7"/>
          <a:stretch>
            <a:fillRect/>
          </a:stretch>
        </p:blipFill>
        <p:spPr>
          <a:xfrm>
            <a:off x="2899800" y="1559470"/>
            <a:ext cx="2768742" cy="2533780"/>
          </a:xfrm>
          <a:prstGeom prst="rect">
            <a:avLst/>
          </a:prstGeom>
        </p:spPr>
      </p:pic>
      <p:pic>
        <p:nvPicPr>
          <p:cNvPr id="6" name="Picture 5">
            <a:extLst>
              <a:ext uri="{FF2B5EF4-FFF2-40B4-BE49-F238E27FC236}">
                <a16:creationId xmlns:a16="http://schemas.microsoft.com/office/drawing/2014/main" id="{7B1235C5-A51B-455D-82B7-36DA02FB9C61}"/>
              </a:ext>
            </a:extLst>
          </p:cNvPr>
          <p:cNvPicPr>
            <a:picLocks noChangeAspect="1"/>
          </p:cNvPicPr>
          <p:nvPr/>
        </p:nvPicPr>
        <p:blipFill>
          <a:blip r:embed="rId8"/>
          <a:stretch>
            <a:fillRect/>
          </a:stretch>
        </p:blipFill>
        <p:spPr>
          <a:xfrm>
            <a:off x="5717573" y="1559470"/>
            <a:ext cx="2895749" cy="2578233"/>
          </a:xfrm>
          <a:prstGeom prst="rect">
            <a:avLst/>
          </a:prstGeom>
        </p:spPr>
      </p:pic>
      <p:pic>
        <p:nvPicPr>
          <p:cNvPr id="15" name="MS900388269[1].wav">
            <a:hlinkClick r:id="" action="ppaction://media"/>
            <a:extLst>
              <a:ext uri="{FF2B5EF4-FFF2-40B4-BE49-F238E27FC236}">
                <a16:creationId xmlns:a16="http://schemas.microsoft.com/office/drawing/2014/main" id="{54560A3A-F77C-40EA-91A0-ED3803AE2337}"/>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6" name="Rectangle 15">
            <a:extLst>
              <a:ext uri="{FF2B5EF4-FFF2-40B4-BE49-F238E27FC236}">
                <a16:creationId xmlns:a16="http://schemas.microsoft.com/office/drawing/2014/main" id="{2A7B98C2-9B97-406D-808F-3145EA49CBEB}"/>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7" name="Rectangle 16">
            <a:extLst>
              <a:ext uri="{FF2B5EF4-FFF2-40B4-BE49-F238E27FC236}">
                <a16:creationId xmlns:a16="http://schemas.microsoft.com/office/drawing/2014/main" id="{F6603C50-5907-481E-9BAB-38A51D3CCC74}"/>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8" name="Rectangle 17">
            <a:extLst>
              <a:ext uri="{FF2B5EF4-FFF2-40B4-BE49-F238E27FC236}">
                <a16:creationId xmlns:a16="http://schemas.microsoft.com/office/drawing/2014/main" id="{7BB0EC5D-64DA-4C6E-9309-DC9AE725A4B1}"/>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187054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8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3" name="Picture 2">
            <a:extLst>
              <a:ext uri="{FF2B5EF4-FFF2-40B4-BE49-F238E27FC236}">
                <a16:creationId xmlns:a16="http://schemas.microsoft.com/office/drawing/2014/main" id="{9615721F-7D45-484A-AB9B-285DC39EC4F0}"/>
              </a:ext>
            </a:extLst>
          </p:cNvPr>
          <p:cNvPicPr>
            <a:picLocks noChangeAspect="1"/>
          </p:cNvPicPr>
          <p:nvPr/>
        </p:nvPicPr>
        <p:blipFill>
          <a:blip r:embed="rId7"/>
          <a:stretch>
            <a:fillRect/>
          </a:stretch>
        </p:blipFill>
        <p:spPr>
          <a:xfrm>
            <a:off x="2899800" y="1811046"/>
            <a:ext cx="2844946" cy="2533780"/>
          </a:xfrm>
          <a:prstGeom prst="rect">
            <a:avLst/>
          </a:prstGeom>
        </p:spPr>
      </p:pic>
      <p:pic>
        <p:nvPicPr>
          <p:cNvPr id="6" name="Picture 5">
            <a:extLst>
              <a:ext uri="{FF2B5EF4-FFF2-40B4-BE49-F238E27FC236}">
                <a16:creationId xmlns:a16="http://schemas.microsoft.com/office/drawing/2014/main" id="{CC2C5EBC-89CF-4151-B165-1EE5479980F6}"/>
              </a:ext>
            </a:extLst>
          </p:cNvPr>
          <p:cNvPicPr>
            <a:picLocks noChangeAspect="1"/>
          </p:cNvPicPr>
          <p:nvPr/>
        </p:nvPicPr>
        <p:blipFill>
          <a:blip r:embed="rId8"/>
          <a:stretch>
            <a:fillRect/>
          </a:stretch>
        </p:blipFill>
        <p:spPr>
          <a:xfrm>
            <a:off x="5662621" y="1798345"/>
            <a:ext cx="2819545" cy="2559182"/>
          </a:xfrm>
          <a:prstGeom prst="rect">
            <a:avLst/>
          </a:prstGeom>
        </p:spPr>
      </p:pic>
      <p:pic>
        <p:nvPicPr>
          <p:cNvPr id="15" name="MS900388269[1].wav">
            <a:hlinkClick r:id="" action="ppaction://media"/>
            <a:extLst>
              <a:ext uri="{FF2B5EF4-FFF2-40B4-BE49-F238E27FC236}">
                <a16:creationId xmlns:a16="http://schemas.microsoft.com/office/drawing/2014/main" id="{A4A7BF54-B2F2-4D65-BE49-301DA6F7AB46}"/>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6" name="Rectangle 15">
            <a:extLst>
              <a:ext uri="{FF2B5EF4-FFF2-40B4-BE49-F238E27FC236}">
                <a16:creationId xmlns:a16="http://schemas.microsoft.com/office/drawing/2014/main" id="{0F48158E-BFF8-4B1C-B603-FE0689AE7096}"/>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7" name="Rectangle 16">
            <a:extLst>
              <a:ext uri="{FF2B5EF4-FFF2-40B4-BE49-F238E27FC236}">
                <a16:creationId xmlns:a16="http://schemas.microsoft.com/office/drawing/2014/main" id="{F9DC7F82-7698-473B-AA26-C5D1D37B5E46}"/>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8" name="Rectangle 17">
            <a:extLst>
              <a:ext uri="{FF2B5EF4-FFF2-40B4-BE49-F238E27FC236}">
                <a16:creationId xmlns:a16="http://schemas.microsoft.com/office/drawing/2014/main" id="{A07F1351-78D0-4781-BA67-E9F1D73A6699}"/>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33760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8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10" name="Picture 9">
            <a:extLst>
              <a:ext uri="{FF2B5EF4-FFF2-40B4-BE49-F238E27FC236}">
                <a16:creationId xmlns:a16="http://schemas.microsoft.com/office/drawing/2014/main" id="{7B5523B0-909B-479C-9D5B-C16385B79D99}"/>
              </a:ext>
            </a:extLst>
          </p:cNvPr>
          <p:cNvPicPr>
            <a:picLocks noChangeAspect="1"/>
          </p:cNvPicPr>
          <p:nvPr/>
        </p:nvPicPr>
        <p:blipFill>
          <a:blip r:embed="rId7"/>
          <a:stretch>
            <a:fillRect/>
          </a:stretch>
        </p:blipFill>
        <p:spPr>
          <a:xfrm>
            <a:off x="3058500" y="1642894"/>
            <a:ext cx="2914800" cy="2578233"/>
          </a:xfrm>
          <a:prstGeom prst="rect">
            <a:avLst/>
          </a:prstGeom>
        </p:spPr>
      </p:pic>
      <p:pic>
        <p:nvPicPr>
          <p:cNvPr id="12" name="Picture 11">
            <a:extLst>
              <a:ext uri="{FF2B5EF4-FFF2-40B4-BE49-F238E27FC236}">
                <a16:creationId xmlns:a16="http://schemas.microsoft.com/office/drawing/2014/main" id="{2E6AF2EB-674A-46C0-93ED-E7ADAC64EB10}"/>
              </a:ext>
            </a:extLst>
          </p:cNvPr>
          <p:cNvPicPr>
            <a:picLocks noChangeAspect="1"/>
          </p:cNvPicPr>
          <p:nvPr/>
        </p:nvPicPr>
        <p:blipFill>
          <a:blip r:embed="rId8"/>
          <a:stretch>
            <a:fillRect/>
          </a:stretch>
        </p:blipFill>
        <p:spPr>
          <a:xfrm>
            <a:off x="5850930" y="1642894"/>
            <a:ext cx="2762392" cy="2578233"/>
          </a:xfrm>
          <a:prstGeom prst="rect">
            <a:avLst/>
          </a:prstGeom>
        </p:spPr>
      </p:pic>
      <p:pic>
        <p:nvPicPr>
          <p:cNvPr id="18" name="MS900388269[1].wav">
            <a:hlinkClick r:id="" action="ppaction://media"/>
            <a:extLst>
              <a:ext uri="{FF2B5EF4-FFF2-40B4-BE49-F238E27FC236}">
                <a16:creationId xmlns:a16="http://schemas.microsoft.com/office/drawing/2014/main" id="{8792AA15-3CAC-4861-BFFE-E397BE98C39A}"/>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9" name="Rectangle 18">
            <a:extLst>
              <a:ext uri="{FF2B5EF4-FFF2-40B4-BE49-F238E27FC236}">
                <a16:creationId xmlns:a16="http://schemas.microsoft.com/office/drawing/2014/main" id="{F0EA18F3-B0CF-4A8B-9E27-1C3C7F87A95E}"/>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20" name="Rectangle 19">
            <a:extLst>
              <a:ext uri="{FF2B5EF4-FFF2-40B4-BE49-F238E27FC236}">
                <a16:creationId xmlns:a16="http://schemas.microsoft.com/office/drawing/2014/main" id="{D1FB4F10-A15D-43AC-BE1E-FB097B32BC3B}"/>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21" name="Rectangle 20">
            <a:extLst>
              <a:ext uri="{FF2B5EF4-FFF2-40B4-BE49-F238E27FC236}">
                <a16:creationId xmlns:a16="http://schemas.microsoft.com/office/drawing/2014/main" id="{DD76E140-6A94-46C4-B6AB-5D0066E66126}"/>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416831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80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2899800" y="575950"/>
            <a:ext cx="6147000" cy="635400"/>
          </a:xfrm>
          <a:prstGeom prst="rect">
            <a:avLst/>
          </a:prstGeom>
        </p:spPr>
        <p:txBody>
          <a:bodyPr spcFirstLastPara="1" wrap="square" lIns="91425" tIns="91425" rIns="91425" bIns="91425" anchor="t" anchorCtr="0">
            <a:noAutofit/>
          </a:bodyPr>
          <a:lstStyle/>
          <a:p>
            <a:pPr lvl="0"/>
            <a:r>
              <a:rPr lang="en-GB" sz="2800" dirty="0">
                <a:solidFill>
                  <a:srgbClr val="0EDFBC"/>
                </a:solidFill>
                <a:latin typeface="Camber Regular" pitchFamily="2" charset="0"/>
              </a:rPr>
              <a:t>Stop the bus!</a:t>
            </a:r>
            <a:endParaRPr sz="2800" dirty="0">
              <a:solidFill>
                <a:srgbClr val="0EDFBC"/>
              </a:solidFill>
              <a:latin typeface="Camber Regular" pitchFamily="2" charset="0"/>
            </a:endParaRPr>
          </a:p>
        </p:txBody>
      </p:sp>
      <p:pic>
        <p:nvPicPr>
          <p:cNvPr id="4" name="Picture 3">
            <a:extLst>
              <a:ext uri="{FF2B5EF4-FFF2-40B4-BE49-F238E27FC236}">
                <a16:creationId xmlns:a16="http://schemas.microsoft.com/office/drawing/2014/main" id="{460C76B7-6983-4AC0-A630-069F48C5DC9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4964077"/>
            <a:ext cx="1692000" cy="179423"/>
          </a:xfrm>
          <a:prstGeom prst="rect">
            <a:avLst/>
          </a:prstGeom>
        </p:spPr>
      </p:pic>
      <p:pic>
        <p:nvPicPr>
          <p:cNvPr id="7" name="Picture 6">
            <a:extLst>
              <a:ext uri="{FF2B5EF4-FFF2-40B4-BE49-F238E27FC236}">
                <a16:creationId xmlns:a16="http://schemas.microsoft.com/office/drawing/2014/main" id="{0EB58B1F-6BBC-425B-849A-CC78A92447F3}"/>
              </a:ext>
            </a:extLst>
          </p:cNvPr>
          <p:cNvPicPr>
            <a:picLocks noChangeAspect="1"/>
          </p:cNvPicPr>
          <p:nvPr/>
        </p:nvPicPr>
        <p:blipFill rotWithShape="1">
          <a:blip r:embed="rId6"/>
          <a:srcRect l="32317"/>
          <a:stretch/>
        </p:blipFill>
        <p:spPr>
          <a:xfrm>
            <a:off x="119848" y="3501127"/>
            <a:ext cx="1452304" cy="1440000"/>
          </a:xfrm>
          <a:prstGeom prst="rect">
            <a:avLst/>
          </a:prstGeom>
        </p:spPr>
      </p:pic>
      <p:pic>
        <p:nvPicPr>
          <p:cNvPr id="3" name="Picture 2">
            <a:extLst>
              <a:ext uri="{FF2B5EF4-FFF2-40B4-BE49-F238E27FC236}">
                <a16:creationId xmlns:a16="http://schemas.microsoft.com/office/drawing/2014/main" id="{E076C382-7588-4395-B059-984C1D997E6C}"/>
              </a:ext>
            </a:extLst>
          </p:cNvPr>
          <p:cNvPicPr>
            <a:picLocks noChangeAspect="1"/>
          </p:cNvPicPr>
          <p:nvPr/>
        </p:nvPicPr>
        <p:blipFill>
          <a:blip r:embed="rId7"/>
          <a:stretch>
            <a:fillRect/>
          </a:stretch>
        </p:blipFill>
        <p:spPr>
          <a:xfrm>
            <a:off x="2899800" y="1680996"/>
            <a:ext cx="2800494" cy="2540131"/>
          </a:xfrm>
          <a:prstGeom prst="rect">
            <a:avLst/>
          </a:prstGeom>
        </p:spPr>
      </p:pic>
      <p:pic>
        <p:nvPicPr>
          <p:cNvPr id="6" name="Picture 5">
            <a:extLst>
              <a:ext uri="{FF2B5EF4-FFF2-40B4-BE49-F238E27FC236}">
                <a16:creationId xmlns:a16="http://schemas.microsoft.com/office/drawing/2014/main" id="{1048E3F0-116B-43B7-92EE-3C634C406E43}"/>
              </a:ext>
            </a:extLst>
          </p:cNvPr>
          <p:cNvPicPr>
            <a:picLocks noChangeAspect="1"/>
          </p:cNvPicPr>
          <p:nvPr/>
        </p:nvPicPr>
        <p:blipFill>
          <a:blip r:embed="rId8"/>
          <a:stretch>
            <a:fillRect/>
          </a:stretch>
        </p:blipFill>
        <p:spPr>
          <a:xfrm>
            <a:off x="5700294" y="1640176"/>
            <a:ext cx="2806844" cy="2590933"/>
          </a:xfrm>
          <a:prstGeom prst="rect">
            <a:avLst/>
          </a:prstGeom>
        </p:spPr>
      </p:pic>
      <p:pic>
        <p:nvPicPr>
          <p:cNvPr id="15" name="MS900388269[1].wav">
            <a:hlinkClick r:id="" action="ppaction://media"/>
            <a:extLst>
              <a:ext uri="{FF2B5EF4-FFF2-40B4-BE49-F238E27FC236}">
                <a16:creationId xmlns:a16="http://schemas.microsoft.com/office/drawing/2014/main" id="{F2C225EA-A19F-4504-8AF4-F0ADAF78AD66}"/>
              </a:ext>
            </a:extLst>
          </p:cNvPr>
          <p:cNvPicPr>
            <a:picLocks noRot="1"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5666125" y="4608093"/>
            <a:ext cx="144016" cy="144016"/>
          </a:xfrm>
          <a:prstGeom prst="rect">
            <a:avLst/>
          </a:prstGeom>
        </p:spPr>
      </p:pic>
      <p:sp>
        <p:nvSpPr>
          <p:cNvPr id="16" name="Rectangle 15">
            <a:extLst>
              <a:ext uri="{FF2B5EF4-FFF2-40B4-BE49-F238E27FC236}">
                <a16:creationId xmlns:a16="http://schemas.microsoft.com/office/drawing/2014/main" id="{E3E51C26-362C-4DBA-AC49-8F1FB72FFAFC}"/>
              </a:ext>
            </a:extLst>
          </p:cNvPr>
          <p:cNvSpPr>
            <a:spLocks noChangeArrowheads="1"/>
          </p:cNvSpPr>
          <p:nvPr/>
        </p:nvSpPr>
        <p:spPr bwMode="auto">
          <a:xfrm>
            <a:off x="2899799" y="4567550"/>
            <a:ext cx="5933957"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pPr algn="ctr"/>
            <a:endParaRPr lang="en-GB" dirty="0">
              <a:solidFill>
                <a:schemeClr val="bg2">
                  <a:lumMod val="65000"/>
                  <a:lumOff val="35000"/>
                </a:schemeClr>
              </a:solidFill>
            </a:endParaRPr>
          </a:p>
        </p:txBody>
      </p:sp>
      <p:sp>
        <p:nvSpPr>
          <p:cNvPr id="17" name="Rectangle 16">
            <a:extLst>
              <a:ext uri="{FF2B5EF4-FFF2-40B4-BE49-F238E27FC236}">
                <a16:creationId xmlns:a16="http://schemas.microsoft.com/office/drawing/2014/main" id="{D4957B48-25BE-4F04-B74D-1323BDF599E1}"/>
              </a:ext>
            </a:extLst>
          </p:cNvPr>
          <p:cNvSpPr>
            <a:spLocks noChangeArrowheads="1"/>
          </p:cNvSpPr>
          <p:nvPr/>
        </p:nvSpPr>
        <p:spPr bwMode="auto">
          <a:xfrm>
            <a:off x="2899799" y="4567550"/>
            <a:ext cx="5933958" cy="252413"/>
          </a:xfrm>
          <a:prstGeom prst="rect">
            <a:avLst/>
          </a:prstGeom>
          <a:noFill/>
          <a:ln w="28575">
            <a:solidFill>
              <a:schemeClr val="tx1"/>
            </a:solidFill>
            <a:miter lim="800000"/>
            <a:headEnd/>
            <a:tailEnd/>
          </a:ln>
          <a:effectLst/>
        </p:spPr>
        <p:txBody>
          <a:bodyPr wrap="none" anchor="ctr"/>
          <a:lstStyle/>
          <a:p>
            <a:endParaRPr lang="en-GB"/>
          </a:p>
        </p:txBody>
      </p:sp>
      <p:sp>
        <p:nvSpPr>
          <p:cNvPr id="18" name="Rectangle 17">
            <a:extLst>
              <a:ext uri="{FF2B5EF4-FFF2-40B4-BE49-F238E27FC236}">
                <a16:creationId xmlns:a16="http://schemas.microsoft.com/office/drawing/2014/main" id="{7F0E2A5A-A38A-497D-B089-7B475E79CC63}"/>
              </a:ext>
            </a:extLst>
          </p:cNvPr>
          <p:cNvSpPr/>
          <p:nvPr/>
        </p:nvSpPr>
        <p:spPr>
          <a:xfrm>
            <a:off x="5435331" y="4819963"/>
            <a:ext cx="1075936" cy="261610"/>
          </a:xfrm>
          <a:prstGeom prst="rect">
            <a:avLst/>
          </a:prstGeom>
        </p:spPr>
        <p:txBody>
          <a:bodyPr wrap="none">
            <a:spAutoFit/>
          </a:bodyPr>
          <a:lstStyle/>
          <a:p>
            <a:pPr algn="ctr"/>
            <a:r>
              <a:rPr lang="en-GB" sz="1100" dirty="0">
                <a:solidFill>
                  <a:schemeClr val="bg2">
                    <a:lumMod val="65000"/>
                    <a:lumOff val="35000"/>
                  </a:schemeClr>
                </a:solidFill>
              </a:rPr>
              <a:t>3 minute timer</a:t>
            </a:r>
          </a:p>
        </p:txBody>
      </p:sp>
    </p:spTree>
    <p:extLst>
      <p:ext uri="{BB962C8B-B14F-4D97-AF65-F5344CB8AC3E}">
        <p14:creationId xmlns:p14="http://schemas.microsoft.com/office/powerpoint/2010/main" val="25943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80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8"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animBg="1"/>
    </p:bld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fix - Suffix Tennis" id="{8E2E6532-23AD-48CF-8F9D-51EF6CBC3CCA}" vid="{F8557D8D-8C33-4487-946A-5C39453594C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dc02477-2c58-4985-b74b-668b11c02278" xsi:nil="true"/>
    <lcf76f155ced4ddcb4097134ff3c332f xmlns="6dc108be-8ab6-4cdc-81dd-c8ecf2dace5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7F978E0DE25449B4FE029E0772D649" ma:contentTypeVersion="11" ma:contentTypeDescription="Create a new document." ma:contentTypeScope="" ma:versionID="208f687ede1fb00aacfe4339f13eb939">
  <xsd:schema xmlns:xsd="http://www.w3.org/2001/XMLSchema" xmlns:xs="http://www.w3.org/2001/XMLSchema" xmlns:p="http://schemas.microsoft.com/office/2006/metadata/properties" xmlns:ns2="6dc108be-8ab6-4cdc-81dd-c8ecf2dace56" xmlns:ns3="0dc02477-2c58-4985-b74b-668b11c02278" targetNamespace="http://schemas.microsoft.com/office/2006/metadata/properties" ma:root="true" ma:fieldsID="6517613891c73ee3d6b63ed434cc8369" ns2:_="" ns3:_="">
    <xsd:import namespace="6dc108be-8ab6-4cdc-81dd-c8ecf2dace56"/>
    <xsd:import namespace="0dc02477-2c58-4985-b74b-668b11c0227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c108be-8ab6-4cdc-81dd-c8ecf2dac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0b5998c-0eb1-45f4-b08a-309f1d3e62d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02477-2c58-4985-b74b-668b11c0227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99e3411-b539-49a9-a4d2-30f65956276e}" ma:internalName="TaxCatchAll" ma:showField="CatchAllData" ma:web="0dc02477-2c58-4985-b74b-668b11c0227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0386C-51DB-4302-8BD6-AD3A119FB11A}">
  <ds:schemaRefs>
    <ds:schemaRef ds:uri="http://purl.org/dc/terms/"/>
    <ds:schemaRef ds:uri="http://schemas.openxmlformats.org/package/2006/metadata/core-properties"/>
    <ds:schemaRef ds:uri="5d5697a7-c4b7-4bcc-b7d3-9415c7e841d7"/>
    <ds:schemaRef ds:uri="http://schemas.microsoft.com/office/2006/documentManagement/types"/>
    <ds:schemaRef ds:uri="http://schemas.microsoft.com/office/infopath/2007/PartnerControls"/>
    <ds:schemaRef ds:uri="ecb8d22a-bedf-40b0-aa0b-50a34f144cc6"/>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8D4BA66-3B01-45CA-823C-96EF182BF0C3}"/>
</file>

<file path=customXml/itemProps3.xml><?xml version="1.0" encoding="utf-8"?>
<ds:datastoreItem xmlns:ds="http://schemas.openxmlformats.org/officeDocument/2006/customXml" ds:itemID="{C683B84A-E69E-438B-BB7D-3428A9EE31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8991</TotalTime>
  <Words>291</Words>
  <Application>Microsoft Office PowerPoint</Application>
  <PresentationFormat>On-screen Show (16:9)</PresentationFormat>
  <Paragraphs>51</Paragraphs>
  <Slides>14</Slides>
  <Notes>14</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Camber Regular</vt:lpstr>
      <vt:lpstr>Lato</vt:lpstr>
      <vt:lpstr>Sul Sans</vt:lpstr>
      <vt:lpstr>Arial</vt:lpstr>
      <vt:lpstr>Raleway</vt:lpstr>
      <vt:lpstr>Swiss</vt:lpstr>
      <vt:lpstr>Stop the Bus!</vt:lpstr>
      <vt:lpstr>Stop the bus!</vt:lpstr>
      <vt:lpstr>Stop the bus!</vt:lpstr>
      <vt:lpstr>Stop the bus!</vt:lpstr>
      <vt:lpstr>Stop the bus!</vt:lpstr>
      <vt:lpstr>Stop the bus!</vt:lpstr>
      <vt:lpstr>Stop the bus!</vt:lpstr>
      <vt:lpstr>Stop the bus!</vt:lpstr>
      <vt:lpstr>Stop the bus!</vt:lpstr>
      <vt:lpstr>Stop the bus!</vt:lpstr>
      <vt:lpstr>Stop the bus!</vt:lpstr>
      <vt:lpstr>Stop the bus!</vt:lpstr>
      <vt:lpstr>Stop the bus!</vt:lpstr>
      <vt:lpstr>Stop the bus!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User;James Ledger</dc:creator>
  <cp:lastModifiedBy>James Ledger</cp:lastModifiedBy>
  <cp:revision>1373</cp:revision>
  <dcterms:modified xsi:type="dcterms:W3CDTF">2020-12-08T13:21:25Z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0x010100377F978E0DE25449B4FE029E0772D649</vt:lpwstr>
  </property>
  <property fmtid="{D5CDD505-2E9C-101B-9397-08002B2CF9AE}" pid="3" name="Order">
    <vt:r8>146200</vt:r8>
  </property>
  <property fmtid="{D5CDD505-2E9C-101B-9397-08002B2CF9AE}" pid="4" name="ComplianceAssetId">
    <vt:lpwstr/>
  </property>
</Properties>
</file>